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9442113" cy="28443238"/>
  <p:notesSz cx="6858000" cy="9144000"/>
  <p:defaultTextStyle>
    <a:defPPr>
      <a:defRPr lang="en-US"/>
    </a:defPPr>
    <a:lvl1pPr marL="0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1pPr>
    <a:lvl2pPr marL="1368138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2pPr>
    <a:lvl3pPr marL="2736276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3pPr>
    <a:lvl4pPr marL="4104414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4pPr>
    <a:lvl5pPr marL="5472552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5pPr>
    <a:lvl6pPr marL="6840690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6pPr>
    <a:lvl7pPr marL="8208828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7pPr>
    <a:lvl8pPr marL="9576967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8pPr>
    <a:lvl9pPr marL="10945105" algn="l" defTabSz="2736276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59">
          <p15:clr>
            <a:srgbClr val="A4A3A4"/>
          </p15:clr>
        </p15:guide>
        <p15:guide id="2" pos="61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BEE4"/>
    <a:srgbClr val="FC8535"/>
    <a:srgbClr val="DEB189"/>
    <a:srgbClr val="406C9F"/>
    <a:srgbClr val="FFB365"/>
    <a:srgbClr val="F3BB86"/>
    <a:srgbClr val="FFD7AA"/>
    <a:srgbClr val="D58F60"/>
    <a:srgbClr val="DB9F77"/>
    <a:srgbClr val="C66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721" autoAdjust="0"/>
    <p:restoredTop sz="92048" autoAdjust="0"/>
  </p:normalViewPr>
  <p:slideViewPr>
    <p:cSldViewPr>
      <p:cViewPr varScale="1">
        <p:scale>
          <a:sx n="15" d="100"/>
          <a:sy n="15" d="100"/>
        </p:scale>
        <p:origin x="2886" y="84"/>
      </p:cViewPr>
      <p:guideLst>
        <p:guide orient="horz" pos="8959"/>
        <p:guide pos="61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diagrams/_rels/data2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diagrams/_rels/drawing2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95C713-823E-48F0-83E0-F753D888113D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15F11E9-375A-4587-A668-7C22BB70A2EF}">
      <dgm:prSet phldrT="[Text]"/>
      <dgm:spPr>
        <a:xfrm>
          <a:off x="514987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Loneliness</a:t>
          </a:r>
        </a:p>
      </dgm:t>
    </dgm:pt>
    <dgm:pt modelId="{299D0A19-FEAB-449B-A5CC-7CC869F138D3}" type="parTrans" cxnId="{17026639-0F07-4ED4-892C-51ED9FEE78B3}">
      <dgm:prSet/>
      <dgm:spPr/>
      <dgm:t>
        <a:bodyPr/>
        <a:lstStyle/>
        <a:p>
          <a:endParaRPr lang="en-GB"/>
        </a:p>
      </dgm:t>
    </dgm:pt>
    <dgm:pt modelId="{5371B0AC-E15E-4947-8C8A-94CA305C0BAD}" type="sibTrans" cxnId="{17026639-0F07-4ED4-892C-51ED9FEE78B3}">
      <dgm:prSet/>
      <dgm:spPr/>
      <dgm:t>
        <a:bodyPr/>
        <a:lstStyle/>
        <a:p>
          <a:endParaRPr lang="en-GB"/>
        </a:p>
      </dgm:t>
    </dgm:pt>
    <dgm:pt modelId="{F632486B-8E54-44CB-B44F-C5E8BB093A63}">
      <dgm:prSet phldrT="[Text]"/>
      <dgm:spPr>
        <a:xfrm rot="16200000">
          <a:off x="1760899" y="2443290"/>
          <a:ext cx="3697621" cy="45637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Relationships</a:t>
          </a:r>
        </a:p>
      </dgm:t>
    </dgm:pt>
    <dgm:pt modelId="{A58645C5-BE93-4BEB-8FEA-B6F4B09B09CA}" type="parTrans" cxnId="{620F5C0A-9B11-4193-A242-4ABD1D872D57}">
      <dgm:prSet/>
      <dgm:spPr/>
      <dgm:t>
        <a:bodyPr/>
        <a:lstStyle/>
        <a:p>
          <a:endParaRPr lang="en-GB"/>
        </a:p>
      </dgm:t>
    </dgm:pt>
    <dgm:pt modelId="{477583B4-39CC-495E-8C22-420FC5995F75}" type="sibTrans" cxnId="{620F5C0A-9B11-4193-A242-4ABD1D872D57}">
      <dgm:prSet/>
      <dgm:spPr/>
      <dgm:t>
        <a:bodyPr/>
        <a:lstStyle/>
        <a:p>
          <a:endParaRPr lang="en-GB"/>
        </a:p>
      </dgm:t>
    </dgm:pt>
    <dgm:pt modelId="{3CB10BF2-9B73-4DF1-9986-5F5FB8E6E35D}">
      <dgm:prSet phldrT="[Text]"/>
      <dgm:spPr>
        <a:xfrm>
          <a:off x="3837899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Maintaining social links</a:t>
          </a:r>
        </a:p>
      </dgm:t>
    </dgm:pt>
    <dgm:pt modelId="{60366987-9706-4FF0-93F7-151503081A73}" type="parTrans" cxnId="{A170241F-E2AB-4E4E-BC98-A27A3DE39FEC}">
      <dgm:prSet/>
      <dgm:spPr/>
      <dgm:t>
        <a:bodyPr/>
        <a:lstStyle/>
        <a:p>
          <a:endParaRPr lang="en-GB"/>
        </a:p>
      </dgm:t>
    </dgm:pt>
    <dgm:pt modelId="{B6CB57A5-BE87-4DF4-A34D-6EC1B4398C46}" type="sibTrans" cxnId="{A170241F-E2AB-4E4E-BC98-A27A3DE39FEC}">
      <dgm:prSet/>
      <dgm:spPr/>
      <dgm:t>
        <a:bodyPr/>
        <a:lstStyle/>
        <a:p>
          <a:endParaRPr lang="en-GB"/>
        </a:p>
      </dgm:t>
    </dgm:pt>
    <dgm:pt modelId="{26F5AB21-F6D0-468F-A937-9C299DD40842}">
      <dgm:prSet phldrT="[Text]"/>
      <dgm:spPr>
        <a:xfrm rot="16200000">
          <a:off x="5083811" y="2443290"/>
          <a:ext cx="3697621" cy="45637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Culture</a:t>
          </a:r>
        </a:p>
      </dgm:t>
    </dgm:pt>
    <dgm:pt modelId="{663449AF-8375-45D5-B0E5-CEEBA0F3D8FE}" type="parTrans" cxnId="{6FE85E15-D35C-4CC0-9D08-35AB5D9B6C01}">
      <dgm:prSet/>
      <dgm:spPr/>
      <dgm:t>
        <a:bodyPr/>
        <a:lstStyle/>
        <a:p>
          <a:endParaRPr lang="en-GB"/>
        </a:p>
      </dgm:t>
    </dgm:pt>
    <dgm:pt modelId="{77EC6592-9301-4953-96BC-6FE5B4DB0743}" type="sibTrans" cxnId="{6FE85E15-D35C-4CC0-9D08-35AB5D9B6C01}">
      <dgm:prSet/>
      <dgm:spPr/>
      <dgm:t>
        <a:bodyPr/>
        <a:lstStyle/>
        <a:p>
          <a:endParaRPr lang="en-GB"/>
        </a:p>
      </dgm:t>
    </dgm:pt>
    <dgm:pt modelId="{8A139DF4-075C-47C9-9812-DC0FBFAA9C93}">
      <dgm:prSet phldrT="[Text]"/>
      <dgm:spPr>
        <a:xfrm>
          <a:off x="7160810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Spiritual needs</a:t>
          </a:r>
        </a:p>
      </dgm:t>
    </dgm:pt>
    <dgm:pt modelId="{C9E57A12-01C7-4EBE-B02B-B878D55C12C8}" type="parTrans" cxnId="{CF020D03-C55E-4C3C-B9D6-64DA744380C3}">
      <dgm:prSet/>
      <dgm:spPr/>
      <dgm:t>
        <a:bodyPr/>
        <a:lstStyle/>
        <a:p>
          <a:endParaRPr lang="en-GB"/>
        </a:p>
      </dgm:t>
    </dgm:pt>
    <dgm:pt modelId="{E258DC4E-BD46-4ECD-93CF-1023C85652AB}" type="sibTrans" cxnId="{CF020D03-C55E-4C3C-B9D6-64DA744380C3}">
      <dgm:prSet/>
      <dgm:spPr/>
      <dgm:t>
        <a:bodyPr/>
        <a:lstStyle/>
        <a:p>
          <a:endParaRPr lang="en-GB"/>
        </a:p>
      </dgm:t>
    </dgm:pt>
    <dgm:pt modelId="{20F64BB7-594C-4A58-8AA1-2C341A0F6D85}">
      <dgm:prSet phldrT="[Text]"/>
      <dgm:spPr>
        <a:xfrm rot="16200000">
          <a:off x="-1562011" y="2443290"/>
          <a:ext cx="3697621" cy="45637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Wellbeing</a:t>
          </a:r>
        </a:p>
      </dgm:t>
    </dgm:pt>
    <dgm:pt modelId="{F8049301-9D3B-436C-82CA-202F153392F5}" type="sibTrans" cxnId="{B17F0B18-AE84-41A2-9563-C4E8CB5DE269}">
      <dgm:prSet/>
      <dgm:spPr/>
      <dgm:t>
        <a:bodyPr/>
        <a:lstStyle/>
        <a:p>
          <a:endParaRPr lang="en-GB"/>
        </a:p>
      </dgm:t>
    </dgm:pt>
    <dgm:pt modelId="{5DA75DAF-AF63-4477-BAD0-3845264F83B3}" type="parTrans" cxnId="{B17F0B18-AE84-41A2-9563-C4E8CB5DE269}">
      <dgm:prSet/>
      <dgm:spPr/>
      <dgm:t>
        <a:bodyPr/>
        <a:lstStyle/>
        <a:p>
          <a:endParaRPr lang="en-GB"/>
        </a:p>
      </dgm:t>
    </dgm:pt>
    <dgm:pt modelId="{97C49B3A-5BD5-449C-BDBC-3E3FC70454FE}">
      <dgm:prSet phldrT="[Text]"/>
      <dgm:spPr>
        <a:xfrm>
          <a:off x="514987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Frustration</a:t>
          </a:r>
        </a:p>
      </dgm:t>
    </dgm:pt>
    <dgm:pt modelId="{73330494-D625-406A-A29D-02703C5FBB54}" type="parTrans" cxnId="{0650E09A-1CF7-4BED-9956-8917E8B59EF5}">
      <dgm:prSet/>
      <dgm:spPr/>
      <dgm:t>
        <a:bodyPr/>
        <a:lstStyle/>
        <a:p>
          <a:endParaRPr lang="en-GB"/>
        </a:p>
      </dgm:t>
    </dgm:pt>
    <dgm:pt modelId="{2010EB27-370E-4EAA-BDDC-4DFF137579E2}" type="sibTrans" cxnId="{0650E09A-1CF7-4BED-9956-8917E8B59EF5}">
      <dgm:prSet/>
      <dgm:spPr/>
      <dgm:t>
        <a:bodyPr/>
        <a:lstStyle/>
        <a:p>
          <a:endParaRPr lang="en-GB"/>
        </a:p>
      </dgm:t>
    </dgm:pt>
    <dgm:pt modelId="{DB6D5483-56A1-4F7B-9086-76A82DBC0EF5}">
      <dgm:prSet phldrT="[Text]"/>
      <dgm:spPr>
        <a:xfrm>
          <a:off x="514987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Use of medication</a:t>
          </a:r>
        </a:p>
      </dgm:t>
    </dgm:pt>
    <dgm:pt modelId="{246D7D05-94C1-4013-8B7B-81FA8D8A987A}" type="parTrans" cxnId="{624C1A42-78EB-4304-9BDA-805BAD7B00AA}">
      <dgm:prSet/>
      <dgm:spPr/>
      <dgm:t>
        <a:bodyPr/>
        <a:lstStyle/>
        <a:p>
          <a:endParaRPr lang="en-GB"/>
        </a:p>
      </dgm:t>
    </dgm:pt>
    <dgm:pt modelId="{C9BF8EFC-008B-41DA-AA1B-306CD9EE6A4C}" type="sibTrans" cxnId="{624C1A42-78EB-4304-9BDA-805BAD7B00AA}">
      <dgm:prSet/>
      <dgm:spPr/>
      <dgm:t>
        <a:bodyPr/>
        <a:lstStyle/>
        <a:p>
          <a:endParaRPr lang="en-GB"/>
        </a:p>
      </dgm:t>
    </dgm:pt>
    <dgm:pt modelId="{BB7D2F01-98E3-4DF4-9BD6-84353C037CF7}">
      <dgm:prSet phldrT="[Text]"/>
      <dgm:spPr>
        <a:xfrm>
          <a:off x="514987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Impact on functionality</a:t>
          </a:r>
        </a:p>
      </dgm:t>
    </dgm:pt>
    <dgm:pt modelId="{5FA293D1-C6E3-42BF-BCCF-CE5758565542}" type="parTrans" cxnId="{B9F81A8F-2353-451E-A190-6ED7042D4D28}">
      <dgm:prSet/>
      <dgm:spPr/>
      <dgm:t>
        <a:bodyPr/>
        <a:lstStyle/>
        <a:p>
          <a:endParaRPr lang="en-GB"/>
        </a:p>
      </dgm:t>
    </dgm:pt>
    <dgm:pt modelId="{E2A8EE0D-AE72-487C-AD02-22C8CF945A5C}" type="sibTrans" cxnId="{B9F81A8F-2353-451E-A190-6ED7042D4D28}">
      <dgm:prSet/>
      <dgm:spPr/>
      <dgm:t>
        <a:bodyPr/>
        <a:lstStyle/>
        <a:p>
          <a:endParaRPr lang="en-GB"/>
        </a:p>
      </dgm:t>
    </dgm:pt>
    <dgm:pt modelId="{337C4E42-2716-4D6B-960A-698A5139BD45}">
      <dgm:prSet phldrT="[Text]"/>
      <dgm:spPr>
        <a:xfrm>
          <a:off x="3837899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Interaction with others</a:t>
          </a:r>
        </a:p>
      </dgm:t>
    </dgm:pt>
    <dgm:pt modelId="{130DBC5D-0B4B-4687-911F-4282E007BCC7}" type="parTrans" cxnId="{7CE814AF-DC12-4AA0-B2C2-3E6F48A14E77}">
      <dgm:prSet/>
      <dgm:spPr/>
      <dgm:t>
        <a:bodyPr/>
        <a:lstStyle/>
        <a:p>
          <a:endParaRPr lang="en-GB"/>
        </a:p>
      </dgm:t>
    </dgm:pt>
    <dgm:pt modelId="{78B5A22C-E62C-415C-9C69-9F472477B1FE}" type="sibTrans" cxnId="{7CE814AF-DC12-4AA0-B2C2-3E6F48A14E77}">
      <dgm:prSet/>
      <dgm:spPr/>
      <dgm:t>
        <a:bodyPr/>
        <a:lstStyle/>
        <a:p>
          <a:endParaRPr lang="en-GB"/>
        </a:p>
      </dgm:t>
    </dgm:pt>
    <dgm:pt modelId="{6F633138-81B1-4BD2-A293-6C3E112CCFC3}">
      <dgm:prSet phldrT="[Text]"/>
      <dgm:spPr>
        <a:xfrm>
          <a:off x="3837899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Engagement in activities</a:t>
          </a:r>
        </a:p>
      </dgm:t>
    </dgm:pt>
    <dgm:pt modelId="{1B8700D6-2E39-4360-9CAA-C2527DD8DFB2}" type="parTrans" cxnId="{26BBAF12-CF01-4C01-9582-F987012AC129}">
      <dgm:prSet/>
      <dgm:spPr/>
      <dgm:t>
        <a:bodyPr/>
        <a:lstStyle/>
        <a:p>
          <a:endParaRPr lang="en-GB"/>
        </a:p>
      </dgm:t>
    </dgm:pt>
    <dgm:pt modelId="{E9CD0600-2ED1-4E4D-9819-8F0DC528BFF2}" type="sibTrans" cxnId="{26BBAF12-CF01-4C01-9582-F987012AC129}">
      <dgm:prSet/>
      <dgm:spPr/>
      <dgm:t>
        <a:bodyPr/>
        <a:lstStyle/>
        <a:p>
          <a:endParaRPr lang="en-GB"/>
        </a:p>
      </dgm:t>
    </dgm:pt>
    <dgm:pt modelId="{5CE6DBAA-1AB9-4DF3-8B70-9C450E60282E}">
      <dgm:prSet phldrT="[Text]"/>
      <dgm:spPr>
        <a:xfrm>
          <a:off x="3837899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Trust in staff</a:t>
          </a:r>
        </a:p>
      </dgm:t>
    </dgm:pt>
    <dgm:pt modelId="{64DD5BBD-EE8E-490D-ADBD-D3042D60688D}" type="parTrans" cxnId="{A6BD20A9-484A-4F19-86F5-8A9A827529BC}">
      <dgm:prSet/>
      <dgm:spPr/>
      <dgm:t>
        <a:bodyPr/>
        <a:lstStyle/>
        <a:p>
          <a:endParaRPr lang="en-GB"/>
        </a:p>
      </dgm:t>
    </dgm:pt>
    <dgm:pt modelId="{6DAC6704-0095-4150-984C-285EAE4CCE2C}" type="sibTrans" cxnId="{A6BD20A9-484A-4F19-86F5-8A9A827529BC}">
      <dgm:prSet/>
      <dgm:spPr/>
      <dgm:t>
        <a:bodyPr/>
        <a:lstStyle/>
        <a:p>
          <a:endParaRPr lang="en-GB"/>
        </a:p>
      </dgm:t>
    </dgm:pt>
    <dgm:pt modelId="{F9B2C335-8CC3-4E61-A408-FFC8CBB480B0}">
      <dgm:prSet phldrT="[Text]"/>
      <dgm:spPr>
        <a:xfrm>
          <a:off x="7160810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Beliefs and values</a:t>
          </a:r>
        </a:p>
      </dgm:t>
    </dgm:pt>
    <dgm:pt modelId="{0CA5BF5C-32DB-4763-936A-9ED793D17354}" type="parTrans" cxnId="{7EB33880-89FD-4820-A8D0-47044E61B308}">
      <dgm:prSet/>
      <dgm:spPr/>
      <dgm:t>
        <a:bodyPr/>
        <a:lstStyle/>
        <a:p>
          <a:endParaRPr lang="en-GB"/>
        </a:p>
      </dgm:t>
    </dgm:pt>
    <dgm:pt modelId="{084018F0-80AB-4C53-816B-9CBD2840DF26}" type="sibTrans" cxnId="{7EB33880-89FD-4820-A8D0-47044E61B308}">
      <dgm:prSet/>
      <dgm:spPr/>
      <dgm:t>
        <a:bodyPr/>
        <a:lstStyle/>
        <a:p>
          <a:endParaRPr lang="en-GB"/>
        </a:p>
      </dgm:t>
    </dgm:pt>
    <dgm:pt modelId="{CD371A94-0CF9-42F9-9E29-BB5D69109C79}">
      <dgm:prSet phldrT="[Text]"/>
      <dgm:spPr>
        <a:xfrm>
          <a:off x="7160810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Customs and habits</a:t>
          </a:r>
        </a:p>
      </dgm:t>
    </dgm:pt>
    <dgm:pt modelId="{37946944-821A-4010-926F-47482E5FA785}" type="parTrans" cxnId="{D293AEA7-1057-4D29-8508-767AF329094D}">
      <dgm:prSet/>
      <dgm:spPr/>
      <dgm:t>
        <a:bodyPr/>
        <a:lstStyle/>
        <a:p>
          <a:endParaRPr lang="en-GB"/>
        </a:p>
      </dgm:t>
    </dgm:pt>
    <dgm:pt modelId="{5B974599-BB67-415C-9617-F85527269D75}" type="sibTrans" cxnId="{D293AEA7-1057-4D29-8508-767AF329094D}">
      <dgm:prSet/>
      <dgm:spPr/>
      <dgm:t>
        <a:bodyPr/>
        <a:lstStyle/>
        <a:p>
          <a:endParaRPr lang="en-GB"/>
        </a:p>
      </dgm:t>
    </dgm:pt>
    <dgm:pt modelId="{0816BE9C-99ED-4B26-9EE3-AA9B6CB95C44}" type="pres">
      <dgm:prSet presAssocID="{CD95C713-823E-48F0-83E0-F753D888113D}" presName="linearFlow" presStyleCnt="0">
        <dgm:presLayoutVars>
          <dgm:dir/>
          <dgm:animLvl val="lvl"/>
          <dgm:resizeHandles/>
        </dgm:presLayoutVars>
      </dgm:prSet>
      <dgm:spPr/>
    </dgm:pt>
    <dgm:pt modelId="{4A6E1EB1-8868-4150-B3B0-674798870551}" type="pres">
      <dgm:prSet presAssocID="{20F64BB7-594C-4A58-8AA1-2C341A0F6D85}" presName="compositeNode" presStyleCnt="0">
        <dgm:presLayoutVars>
          <dgm:bulletEnabled val="1"/>
        </dgm:presLayoutVars>
      </dgm:prSet>
      <dgm:spPr/>
    </dgm:pt>
    <dgm:pt modelId="{78AA0B61-5B4F-4CC8-BE1A-E4C9AC20AB1C}" type="pres">
      <dgm:prSet presAssocID="{20F64BB7-594C-4A58-8AA1-2C341A0F6D85}" presName="image" presStyleLbl="fgImgPlace1" presStyleIdx="0" presStyleCnt="3"/>
      <dgm:spPr>
        <a:xfrm>
          <a:off x="58610" y="220250"/>
          <a:ext cx="912754" cy="912754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250A1E52-F139-4660-A20A-713CD053D11C}" type="pres">
      <dgm:prSet presAssocID="{20F64BB7-594C-4A58-8AA1-2C341A0F6D85}" presName="childNode" presStyleLbl="node1" presStyleIdx="0" presStyleCnt="3">
        <dgm:presLayoutVars>
          <dgm:bulletEnabled val="1"/>
        </dgm:presLayoutVars>
      </dgm:prSet>
      <dgm:spPr/>
    </dgm:pt>
    <dgm:pt modelId="{1B36EBC8-7184-4CED-8434-DD4EFB82F4C7}" type="pres">
      <dgm:prSet presAssocID="{20F64BB7-594C-4A58-8AA1-2C341A0F6D85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120E9F48-D5EB-477D-B2F1-BB2052DF4687}" type="pres">
      <dgm:prSet presAssocID="{F8049301-9D3B-436C-82CA-202F153392F5}" presName="sibTrans" presStyleCnt="0"/>
      <dgm:spPr/>
    </dgm:pt>
    <dgm:pt modelId="{E59637C3-0573-49A0-89DA-D736CFDE58D3}" type="pres">
      <dgm:prSet presAssocID="{F632486B-8E54-44CB-B44F-C5E8BB093A63}" presName="compositeNode" presStyleCnt="0">
        <dgm:presLayoutVars>
          <dgm:bulletEnabled val="1"/>
        </dgm:presLayoutVars>
      </dgm:prSet>
      <dgm:spPr/>
    </dgm:pt>
    <dgm:pt modelId="{8F0F8003-6C5C-46A8-A254-D4EB12FE0FEE}" type="pres">
      <dgm:prSet presAssocID="{F632486B-8E54-44CB-B44F-C5E8BB093A63}" presName="image" presStyleLbl="fgImgPlace1" presStyleIdx="1" presStyleCnt="3"/>
      <dgm:spPr>
        <a:xfrm>
          <a:off x="3381521" y="220250"/>
          <a:ext cx="912754" cy="912754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A25FD317-2366-4F3C-9865-2E8EB445AA5D}" type="pres">
      <dgm:prSet presAssocID="{F632486B-8E54-44CB-B44F-C5E8BB093A63}" presName="childNode" presStyleLbl="node1" presStyleIdx="1" presStyleCnt="3">
        <dgm:presLayoutVars>
          <dgm:bulletEnabled val="1"/>
        </dgm:presLayoutVars>
      </dgm:prSet>
      <dgm:spPr/>
    </dgm:pt>
    <dgm:pt modelId="{162E4E9A-5533-4ACB-AD8F-15618335536F}" type="pres">
      <dgm:prSet presAssocID="{F632486B-8E54-44CB-B44F-C5E8BB093A63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504C9F11-A0E4-4D1A-8DBC-A63B45152294}" type="pres">
      <dgm:prSet presAssocID="{477583B4-39CC-495E-8C22-420FC5995F75}" presName="sibTrans" presStyleCnt="0"/>
      <dgm:spPr/>
    </dgm:pt>
    <dgm:pt modelId="{872B81BB-D26B-4CD0-B128-54102C4509A5}" type="pres">
      <dgm:prSet presAssocID="{26F5AB21-F6D0-468F-A937-9C299DD40842}" presName="compositeNode" presStyleCnt="0">
        <dgm:presLayoutVars>
          <dgm:bulletEnabled val="1"/>
        </dgm:presLayoutVars>
      </dgm:prSet>
      <dgm:spPr/>
    </dgm:pt>
    <dgm:pt modelId="{F72E3DF6-1EA8-471D-8AD1-215F425BF52C}" type="pres">
      <dgm:prSet presAssocID="{26F5AB21-F6D0-468F-A937-9C299DD40842}" presName="image" presStyleLbl="fgImgPlace1" presStyleIdx="2" presStyleCnt="3"/>
      <dgm:spPr>
        <a:xfrm>
          <a:off x="6704433" y="220250"/>
          <a:ext cx="912754" cy="912754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877719DB-0313-4024-AF55-48529A5B37D0}" type="pres">
      <dgm:prSet presAssocID="{26F5AB21-F6D0-468F-A937-9C299DD40842}" presName="childNode" presStyleLbl="node1" presStyleIdx="2" presStyleCnt="3">
        <dgm:presLayoutVars>
          <dgm:bulletEnabled val="1"/>
        </dgm:presLayoutVars>
      </dgm:prSet>
      <dgm:spPr/>
    </dgm:pt>
    <dgm:pt modelId="{E95DBBCC-2A4F-4264-A4F9-81730810272F}" type="pres">
      <dgm:prSet presAssocID="{26F5AB21-F6D0-468F-A937-9C299DD40842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CF020D03-C55E-4C3C-B9D6-64DA744380C3}" srcId="{26F5AB21-F6D0-468F-A937-9C299DD40842}" destId="{8A139DF4-075C-47C9-9812-DC0FBFAA9C93}" srcOrd="0" destOrd="0" parTransId="{C9E57A12-01C7-4EBE-B02B-B878D55C12C8}" sibTransId="{E258DC4E-BD46-4ECD-93CF-1023C85652AB}"/>
    <dgm:cxn modelId="{AEC98605-D033-4B53-894A-17D623A42887}" type="presOf" srcId="{415F11E9-375A-4587-A668-7C22BB70A2EF}" destId="{250A1E52-F139-4660-A20A-713CD053D11C}" srcOrd="0" destOrd="0" presId="urn:microsoft.com/office/officeart/2005/8/layout/hList2"/>
    <dgm:cxn modelId="{620F5C0A-9B11-4193-A242-4ABD1D872D57}" srcId="{CD95C713-823E-48F0-83E0-F753D888113D}" destId="{F632486B-8E54-44CB-B44F-C5E8BB093A63}" srcOrd="1" destOrd="0" parTransId="{A58645C5-BE93-4BEB-8FEA-B6F4B09B09CA}" sibTransId="{477583B4-39CC-495E-8C22-420FC5995F75}"/>
    <dgm:cxn modelId="{26BBAF12-CF01-4C01-9582-F987012AC129}" srcId="{F632486B-8E54-44CB-B44F-C5E8BB093A63}" destId="{6F633138-81B1-4BD2-A293-6C3E112CCFC3}" srcOrd="2" destOrd="0" parTransId="{1B8700D6-2E39-4360-9CAA-C2527DD8DFB2}" sibTransId="{E9CD0600-2ED1-4E4D-9819-8F0DC528BFF2}"/>
    <dgm:cxn modelId="{6FE85E15-D35C-4CC0-9D08-35AB5D9B6C01}" srcId="{CD95C713-823E-48F0-83E0-F753D888113D}" destId="{26F5AB21-F6D0-468F-A937-9C299DD40842}" srcOrd="2" destOrd="0" parTransId="{663449AF-8375-45D5-B0E5-CEEBA0F3D8FE}" sibTransId="{77EC6592-9301-4953-96BC-6FE5B4DB0743}"/>
    <dgm:cxn modelId="{B17F0B18-AE84-41A2-9563-C4E8CB5DE269}" srcId="{CD95C713-823E-48F0-83E0-F753D888113D}" destId="{20F64BB7-594C-4A58-8AA1-2C341A0F6D85}" srcOrd="0" destOrd="0" parTransId="{5DA75DAF-AF63-4477-BAD0-3845264F83B3}" sibTransId="{F8049301-9D3B-436C-82CA-202F153392F5}"/>
    <dgm:cxn modelId="{A170241F-E2AB-4E4E-BC98-A27A3DE39FEC}" srcId="{F632486B-8E54-44CB-B44F-C5E8BB093A63}" destId="{3CB10BF2-9B73-4DF1-9986-5F5FB8E6E35D}" srcOrd="0" destOrd="0" parTransId="{60366987-9706-4FF0-93F7-151503081A73}" sibTransId="{B6CB57A5-BE87-4DF4-A34D-6EC1B4398C46}"/>
    <dgm:cxn modelId="{17026639-0F07-4ED4-892C-51ED9FEE78B3}" srcId="{20F64BB7-594C-4A58-8AA1-2C341A0F6D85}" destId="{415F11E9-375A-4587-A668-7C22BB70A2EF}" srcOrd="0" destOrd="0" parTransId="{299D0A19-FEAB-449B-A5CC-7CC869F138D3}" sibTransId="{5371B0AC-E15E-4947-8C8A-94CA305C0BAD}"/>
    <dgm:cxn modelId="{466FA339-C4CC-431A-B560-462697EAE64C}" type="presOf" srcId="{6F633138-81B1-4BD2-A293-6C3E112CCFC3}" destId="{A25FD317-2366-4F3C-9865-2E8EB445AA5D}" srcOrd="0" destOrd="2" presId="urn:microsoft.com/office/officeart/2005/8/layout/hList2"/>
    <dgm:cxn modelId="{B07E0C3E-5D76-46A3-8D63-83B95C4FAE66}" type="presOf" srcId="{DB6D5483-56A1-4F7B-9086-76A82DBC0EF5}" destId="{250A1E52-F139-4660-A20A-713CD053D11C}" srcOrd="0" destOrd="2" presId="urn:microsoft.com/office/officeart/2005/8/layout/hList2"/>
    <dgm:cxn modelId="{624C1A42-78EB-4304-9BDA-805BAD7B00AA}" srcId="{20F64BB7-594C-4A58-8AA1-2C341A0F6D85}" destId="{DB6D5483-56A1-4F7B-9086-76A82DBC0EF5}" srcOrd="2" destOrd="0" parTransId="{246D7D05-94C1-4013-8B7B-81FA8D8A987A}" sibTransId="{C9BF8EFC-008B-41DA-AA1B-306CD9EE6A4C}"/>
    <dgm:cxn modelId="{C5EED762-33F8-4213-AF21-91D4D374B6DF}" type="presOf" srcId="{5CE6DBAA-1AB9-4DF3-8B70-9C450E60282E}" destId="{A25FD317-2366-4F3C-9865-2E8EB445AA5D}" srcOrd="0" destOrd="3" presId="urn:microsoft.com/office/officeart/2005/8/layout/hList2"/>
    <dgm:cxn modelId="{C8984765-7A37-4C8A-B69A-29ADB6AB6CF2}" type="presOf" srcId="{26F5AB21-F6D0-468F-A937-9C299DD40842}" destId="{E95DBBCC-2A4F-4264-A4F9-81730810272F}" srcOrd="0" destOrd="0" presId="urn:microsoft.com/office/officeart/2005/8/layout/hList2"/>
    <dgm:cxn modelId="{978BE477-55A3-4805-B7E9-35EA13EF4A01}" type="presOf" srcId="{CD95C713-823E-48F0-83E0-F753D888113D}" destId="{0816BE9C-99ED-4B26-9EE3-AA9B6CB95C44}" srcOrd="0" destOrd="0" presId="urn:microsoft.com/office/officeart/2005/8/layout/hList2"/>
    <dgm:cxn modelId="{7EB33880-89FD-4820-A8D0-47044E61B308}" srcId="{26F5AB21-F6D0-468F-A937-9C299DD40842}" destId="{F9B2C335-8CC3-4E61-A408-FFC8CBB480B0}" srcOrd="1" destOrd="0" parTransId="{0CA5BF5C-32DB-4763-936A-9ED793D17354}" sibTransId="{084018F0-80AB-4C53-816B-9CBD2840DF26}"/>
    <dgm:cxn modelId="{92A35A81-959B-42B7-ACE6-DB2D4F101751}" type="presOf" srcId="{3CB10BF2-9B73-4DF1-9986-5F5FB8E6E35D}" destId="{A25FD317-2366-4F3C-9865-2E8EB445AA5D}" srcOrd="0" destOrd="0" presId="urn:microsoft.com/office/officeart/2005/8/layout/hList2"/>
    <dgm:cxn modelId="{B9F81A8F-2353-451E-A190-6ED7042D4D28}" srcId="{20F64BB7-594C-4A58-8AA1-2C341A0F6D85}" destId="{BB7D2F01-98E3-4DF4-9BD6-84353C037CF7}" srcOrd="3" destOrd="0" parTransId="{5FA293D1-C6E3-42BF-BCCF-CE5758565542}" sibTransId="{E2A8EE0D-AE72-487C-AD02-22C8CF945A5C}"/>
    <dgm:cxn modelId="{0650E09A-1CF7-4BED-9956-8917E8B59EF5}" srcId="{20F64BB7-594C-4A58-8AA1-2C341A0F6D85}" destId="{97C49B3A-5BD5-449C-BDBC-3E3FC70454FE}" srcOrd="1" destOrd="0" parTransId="{73330494-D625-406A-A29D-02703C5FBB54}" sibTransId="{2010EB27-370E-4EAA-BDDC-4DFF137579E2}"/>
    <dgm:cxn modelId="{995CC19C-1A85-48CE-8C0B-4F01EC3DF3D0}" type="presOf" srcId="{CD371A94-0CF9-42F9-9E29-BB5D69109C79}" destId="{877719DB-0313-4024-AF55-48529A5B37D0}" srcOrd="0" destOrd="2" presId="urn:microsoft.com/office/officeart/2005/8/layout/hList2"/>
    <dgm:cxn modelId="{86FC61A4-5333-4B3F-AD3C-62BB245E9EB4}" type="presOf" srcId="{BB7D2F01-98E3-4DF4-9BD6-84353C037CF7}" destId="{250A1E52-F139-4660-A20A-713CD053D11C}" srcOrd="0" destOrd="3" presId="urn:microsoft.com/office/officeart/2005/8/layout/hList2"/>
    <dgm:cxn modelId="{D293AEA7-1057-4D29-8508-767AF329094D}" srcId="{26F5AB21-F6D0-468F-A937-9C299DD40842}" destId="{CD371A94-0CF9-42F9-9E29-BB5D69109C79}" srcOrd="2" destOrd="0" parTransId="{37946944-821A-4010-926F-47482E5FA785}" sibTransId="{5B974599-BB67-415C-9617-F85527269D75}"/>
    <dgm:cxn modelId="{A6BD20A9-484A-4F19-86F5-8A9A827529BC}" srcId="{F632486B-8E54-44CB-B44F-C5E8BB093A63}" destId="{5CE6DBAA-1AB9-4DF3-8B70-9C450E60282E}" srcOrd="3" destOrd="0" parTransId="{64DD5BBD-EE8E-490D-ADBD-D3042D60688D}" sibTransId="{6DAC6704-0095-4150-984C-285EAE4CCE2C}"/>
    <dgm:cxn modelId="{A9C5D3AE-6554-4775-BA9F-3050965DA030}" type="presOf" srcId="{8A139DF4-075C-47C9-9812-DC0FBFAA9C93}" destId="{877719DB-0313-4024-AF55-48529A5B37D0}" srcOrd="0" destOrd="0" presId="urn:microsoft.com/office/officeart/2005/8/layout/hList2"/>
    <dgm:cxn modelId="{7CE814AF-DC12-4AA0-B2C2-3E6F48A14E77}" srcId="{F632486B-8E54-44CB-B44F-C5E8BB093A63}" destId="{337C4E42-2716-4D6B-960A-698A5139BD45}" srcOrd="1" destOrd="0" parTransId="{130DBC5D-0B4B-4687-911F-4282E007BCC7}" sibTransId="{78B5A22C-E62C-415C-9C69-9F472477B1FE}"/>
    <dgm:cxn modelId="{E9E602B2-C4C4-4BFC-BD77-91CCBD8BC531}" type="presOf" srcId="{97C49B3A-5BD5-449C-BDBC-3E3FC70454FE}" destId="{250A1E52-F139-4660-A20A-713CD053D11C}" srcOrd="0" destOrd="1" presId="urn:microsoft.com/office/officeart/2005/8/layout/hList2"/>
    <dgm:cxn modelId="{C829B4CD-D8A4-4A4C-8108-546CFC20FB4F}" type="presOf" srcId="{F9B2C335-8CC3-4E61-A408-FFC8CBB480B0}" destId="{877719DB-0313-4024-AF55-48529A5B37D0}" srcOrd="0" destOrd="1" presId="urn:microsoft.com/office/officeart/2005/8/layout/hList2"/>
    <dgm:cxn modelId="{7793B7E7-BC6C-4E5D-8060-BB1081DCE94B}" type="presOf" srcId="{20F64BB7-594C-4A58-8AA1-2C341A0F6D85}" destId="{1B36EBC8-7184-4CED-8434-DD4EFB82F4C7}" srcOrd="0" destOrd="0" presId="urn:microsoft.com/office/officeart/2005/8/layout/hList2"/>
    <dgm:cxn modelId="{143327F4-B74F-4136-A934-9FAB6F6264BA}" type="presOf" srcId="{F632486B-8E54-44CB-B44F-C5E8BB093A63}" destId="{162E4E9A-5533-4ACB-AD8F-15618335536F}" srcOrd="0" destOrd="0" presId="urn:microsoft.com/office/officeart/2005/8/layout/hList2"/>
    <dgm:cxn modelId="{B77D9CFE-B333-4FCF-8A58-F429A60587D8}" type="presOf" srcId="{337C4E42-2716-4D6B-960A-698A5139BD45}" destId="{A25FD317-2366-4F3C-9865-2E8EB445AA5D}" srcOrd="0" destOrd="1" presId="urn:microsoft.com/office/officeart/2005/8/layout/hList2"/>
    <dgm:cxn modelId="{6508D4F4-DFBA-4FA8-834F-69AED4D14332}" type="presParOf" srcId="{0816BE9C-99ED-4B26-9EE3-AA9B6CB95C44}" destId="{4A6E1EB1-8868-4150-B3B0-674798870551}" srcOrd="0" destOrd="0" presId="urn:microsoft.com/office/officeart/2005/8/layout/hList2"/>
    <dgm:cxn modelId="{26FAD291-39A3-4AD6-B1E9-C64DE700593A}" type="presParOf" srcId="{4A6E1EB1-8868-4150-B3B0-674798870551}" destId="{78AA0B61-5B4F-4CC8-BE1A-E4C9AC20AB1C}" srcOrd="0" destOrd="0" presId="urn:microsoft.com/office/officeart/2005/8/layout/hList2"/>
    <dgm:cxn modelId="{767CC658-08C3-4493-943A-AEEBADF4A5C6}" type="presParOf" srcId="{4A6E1EB1-8868-4150-B3B0-674798870551}" destId="{250A1E52-F139-4660-A20A-713CD053D11C}" srcOrd="1" destOrd="0" presId="urn:microsoft.com/office/officeart/2005/8/layout/hList2"/>
    <dgm:cxn modelId="{8F01756C-1908-4B56-845A-06E7520D742E}" type="presParOf" srcId="{4A6E1EB1-8868-4150-B3B0-674798870551}" destId="{1B36EBC8-7184-4CED-8434-DD4EFB82F4C7}" srcOrd="2" destOrd="0" presId="urn:microsoft.com/office/officeart/2005/8/layout/hList2"/>
    <dgm:cxn modelId="{1A7E7FB0-E28C-4A7F-9CF9-71E66885D38E}" type="presParOf" srcId="{0816BE9C-99ED-4B26-9EE3-AA9B6CB95C44}" destId="{120E9F48-D5EB-477D-B2F1-BB2052DF4687}" srcOrd="1" destOrd="0" presId="urn:microsoft.com/office/officeart/2005/8/layout/hList2"/>
    <dgm:cxn modelId="{214D43C7-45EC-43D9-BACD-4DE8D831BBF3}" type="presParOf" srcId="{0816BE9C-99ED-4B26-9EE3-AA9B6CB95C44}" destId="{E59637C3-0573-49A0-89DA-D736CFDE58D3}" srcOrd="2" destOrd="0" presId="urn:microsoft.com/office/officeart/2005/8/layout/hList2"/>
    <dgm:cxn modelId="{83ED2B9B-8595-48F5-B5C5-69A5D388A406}" type="presParOf" srcId="{E59637C3-0573-49A0-89DA-D736CFDE58D3}" destId="{8F0F8003-6C5C-46A8-A254-D4EB12FE0FEE}" srcOrd="0" destOrd="0" presId="urn:microsoft.com/office/officeart/2005/8/layout/hList2"/>
    <dgm:cxn modelId="{4501C71E-92B5-4F44-A796-3A2559E98391}" type="presParOf" srcId="{E59637C3-0573-49A0-89DA-D736CFDE58D3}" destId="{A25FD317-2366-4F3C-9865-2E8EB445AA5D}" srcOrd="1" destOrd="0" presId="urn:microsoft.com/office/officeart/2005/8/layout/hList2"/>
    <dgm:cxn modelId="{A4681DE1-69D0-4BB4-A94E-D42C4CD8F684}" type="presParOf" srcId="{E59637C3-0573-49A0-89DA-D736CFDE58D3}" destId="{162E4E9A-5533-4ACB-AD8F-15618335536F}" srcOrd="2" destOrd="0" presId="urn:microsoft.com/office/officeart/2005/8/layout/hList2"/>
    <dgm:cxn modelId="{4F15D252-9291-4D3D-A981-1C7216DE52BA}" type="presParOf" srcId="{0816BE9C-99ED-4B26-9EE3-AA9B6CB95C44}" destId="{504C9F11-A0E4-4D1A-8DBC-A63B45152294}" srcOrd="3" destOrd="0" presId="urn:microsoft.com/office/officeart/2005/8/layout/hList2"/>
    <dgm:cxn modelId="{55642598-B640-4F88-8C93-FF3A4CBB379B}" type="presParOf" srcId="{0816BE9C-99ED-4B26-9EE3-AA9B6CB95C44}" destId="{872B81BB-D26B-4CD0-B128-54102C4509A5}" srcOrd="4" destOrd="0" presId="urn:microsoft.com/office/officeart/2005/8/layout/hList2"/>
    <dgm:cxn modelId="{2F2F80A9-8EB0-4389-BC97-CA8A71CF8105}" type="presParOf" srcId="{872B81BB-D26B-4CD0-B128-54102C4509A5}" destId="{F72E3DF6-1EA8-471D-8AD1-215F425BF52C}" srcOrd="0" destOrd="0" presId="urn:microsoft.com/office/officeart/2005/8/layout/hList2"/>
    <dgm:cxn modelId="{2507D532-9E7D-498E-A5E5-66BBCE3F1201}" type="presParOf" srcId="{872B81BB-D26B-4CD0-B128-54102C4509A5}" destId="{877719DB-0313-4024-AF55-48529A5B37D0}" srcOrd="1" destOrd="0" presId="urn:microsoft.com/office/officeart/2005/8/layout/hList2"/>
    <dgm:cxn modelId="{E4C17D88-2D61-455E-A86D-1F59ED21B57D}" type="presParOf" srcId="{872B81BB-D26B-4CD0-B128-54102C4509A5}" destId="{E95DBBCC-2A4F-4264-A4F9-81730810272F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F40CE9-BD2F-4E70-B58A-96E08E8353F2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D04F0B0-A5D7-4B95-8184-AD0650633B9C}">
      <dgm:prSet phldrT="[Text]"/>
      <dgm:spPr>
        <a:xfrm rot="16200000">
          <a:off x="-1980810" y="2982259"/>
          <a:ext cx="4537970" cy="45815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Identity</a:t>
          </a:r>
        </a:p>
      </dgm:t>
    </dgm:pt>
    <dgm:pt modelId="{D4C5130D-401D-44E2-9723-8D96731B3A10}" type="parTrans" cxnId="{2ADE6972-B032-44CC-B1DE-6108D14C9893}">
      <dgm:prSet/>
      <dgm:spPr/>
      <dgm:t>
        <a:bodyPr/>
        <a:lstStyle/>
        <a:p>
          <a:endParaRPr lang="en-GB"/>
        </a:p>
      </dgm:t>
    </dgm:pt>
    <dgm:pt modelId="{002A8440-5DF3-4D20-A2C9-E6597A346950}" type="sibTrans" cxnId="{2ADE6972-B032-44CC-B1DE-6108D14C9893}">
      <dgm:prSet/>
      <dgm:spPr/>
      <dgm:t>
        <a:bodyPr/>
        <a:lstStyle/>
        <a:p>
          <a:endParaRPr lang="en-GB"/>
        </a:p>
      </dgm:t>
    </dgm:pt>
    <dgm:pt modelId="{C9356C6D-BD84-4110-8367-7C944ADE7F94}">
      <dgm:prSet phldrT="[Text]" custT="1"/>
      <dgm:spPr>
        <a:xfrm>
          <a:off x="517251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Sense of self</a:t>
          </a:r>
        </a:p>
      </dgm:t>
    </dgm:pt>
    <dgm:pt modelId="{AF8F3AB6-E32E-4123-B4F6-FA971476A7D8}" type="parTrans" cxnId="{F0A60C80-223D-4F1D-A807-4A9B462D9969}">
      <dgm:prSet/>
      <dgm:spPr/>
      <dgm:t>
        <a:bodyPr/>
        <a:lstStyle/>
        <a:p>
          <a:endParaRPr lang="en-GB"/>
        </a:p>
      </dgm:t>
    </dgm:pt>
    <dgm:pt modelId="{9F02D5B1-0A5E-4D22-8F86-6CA208D6DE25}" type="sibTrans" cxnId="{F0A60C80-223D-4F1D-A807-4A9B462D9969}">
      <dgm:prSet/>
      <dgm:spPr/>
      <dgm:t>
        <a:bodyPr/>
        <a:lstStyle/>
        <a:p>
          <a:endParaRPr lang="en-GB"/>
        </a:p>
      </dgm:t>
    </dgm:pt>
    <dgm:pt modelId="{D39D1371-33AA-47A4-BC6B-A82C9FCDA7EA}">
      <dgm:prSet phldrT="[Text]"/>
      <dgm:spPr>
        <a:xfrm rot="16200000">
          <a:off x="1343392" y="2982259"/>
          <a:ext cx="4537970" cy="45815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Workforce factors</a:t>
          </a:r>
        </a:p>
      </dgm:t>
    </dgm:pt>
    <dgm:pt modelId="{4FF02951-F7E8-49CF-AFFD-2B6F070E6CCD}" type="parTrans" cxnId="{9285C21A-AB8F-464D-A139-FF5E2E2181C7}">
      <dgm:prSet/>
      <dgm:spPr/>
      <dgm:t>
        <a:bodyPr/>
        <a:lstStyle/>
        <a:p>
          <a:endParaRPr lang="en-GB"/>
        </a:p>
      </dgm:t>
    </dgm:pt>
    <dgm:pt modelId="{5448A604-B92E-4550-86B4-5982030F530B}" type="sibTrans" cxnId="{9285C21A-AB8F-464D-A139-FF5E2E2181C7}">
      <dgm:prSet/>
      <dgm:spPr/>
      <dgm:t>
        <a:bodyPr/>
        <a:lstStyle/>
        <a:p>
          <a:endParaRPr lang="en-GB"/>
        </a:p>
      </dgm:t>
    </dgm:pt>
    <dgm:pt modelId="{2EE1AB7E-EDB4-4898-95B5-C6C3F27E9EFC}">
      <dgm:prSet phldrT="[Text]" custT="1"/>
      <dgm:spPr>
        <a:xfrm>
          <a:off x="3841454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Cultural competence</a:t>
          </a:r>
        </a:p>
      </dgm:t>
    </dgm:pt>
    <dgm:pt modelId="{83EB8CC9-5B5E-48F5-BEAF-3F6995432E07}" type="parTrans" cxnId="{2C27FB52-C93D-4195-999F-C71617A45F76}">
      <dgm:prSet/>
      <dgm:spPr/>
      <dgm:t>
        <a:bodyPr/>
        <a:lstStyle/>
        <a:p>
          <a:endParaRPr lang="en-GB"/>
        </a:p>
      </dgm:t>
    </dgm:pt>
    <dgm:pt modelId="{BD4D7B62-1489-4D77-AA99-1286B42457BC}" type="sibTrans" cxnId="{2C27FB52-C93D-4195-999F-C71617A45F76}">
      <dgm:prSet/>
      <dgm:spPr/>
      <dgm:t>
        <a:bodyPr/>
        <a:lstStyle/>
        <a:p>
          <a:endParaRPr lang="en-GB"/>
        </a:p>
      </dgm:t>
    </dgm:pt>
    <dgm:pt modelId="{41349316-0DB0-4811-A30E-1192A917F0DF}">
      <dgm:prSet phldrT="[Text]"/>
      <dgm:spPr>
        <a:xfrm rot="16200000">
          <a:off x="4667595" y="2982259"/>
          <a:ext cx="4537970" cy="45815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Barriers to provision</a:t>
          </a:r>
        </a:p>
      </dgm:t>
    </dgm:pt>
    <dgm:pt modelId="{C5B1A54E-F268-4086-AB5D-9656329E3B91}" type="parTrans" cxnId="{84EE18C0-1E4B-4D88-BD8A-4047610CE1BC}">
      <dgm:prSet/>
      <dgm:spPr/>
      <dgm:t>
        <a:bodyPr/>
        <a:lstStyle/>
        <a:p>
          <a:endParaRPr lang="en-GB"/>
        </a:p>
      </dgm:t>
    </dgm:pt>
    <dgm:pt modelId="{ACDBBD24-B6E9-4579-8E0F-DEE7823390B0}" type="sibTrans" cxnId="{84EE18C0-1E4B-4D88-BD8A-4047610CE1BC}">
      <dgm:prSet/>
      <dgm:spPr/>
      <dgm:t>
        <a:bodyPr/>
        <a:lstStyle/>
        <a:p>
          <a:endParaRPr lang="en-GB"/>
        </a:p>
      </dgm:t>
    </dgm:pt>
    <dgm:pt modelId="{1DB7E976-F724-45E9-995E-20707C524475}">
      <dgm:prSet phldrT="[Text]" custT="1"/>
      <dgm:spPr>
        <a:xfrm>
          <a:off x="7165657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Lack of provision</a:t>
          </a:r>
        </a:p>
      </dgm:t>
    </dgm:pt>
    <dgm:pt modelId="{801534B9-388D-435B-9C6F-5557AB039540}" type="parTrans" cxnId="{8646D10E-2472-4447-B9F0-2A0E987B2D67}">
      <dgm:prSet/>
      <dgm:spPr/>
      <dgm:t>
        <a:bodyPr/>
        <a:lstStyle/>
        <a:p>
          <a:endParaRPr lang="en-GB"/>
        </a:p>
      </dgm:t>
    </dgm:pt>
    <dgm:pt modelId="{083687A6-6E14-49CB-89D4-F648E4AD6874}" type="sibTrans" cxnId="{8646D10E-2472-4447-B9F0-2A0E987B2D67}">
      <dgm:prSet/>
      <dgm:spPr/>
      <dgm:t>
        <a:bodyPr/>
        <a:lstStyle/>
        <a:p>
          <a:endParaRPr lang="en-GB"/>
        </a:p>
      </dgm:t>
    </dgm:pt>
    <dgm:pt modelId="{3CE247D7-85E8-4B8C-89C4-DD1A7F9BE497}">
      <dgm:prSet phldrT="[Text]" custT="1"/>
      <dgm:spPr>
        <a:xfrm>
          <a:off x="517251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Recognition of individual</a:t>
          </a:r>
        </a:p>
      </dgm:t>
    </dgm:pt>
    <dgm:pt modelId="{32DB7A58-B699-4857-91D1-A322D394317A}" type="parTrans" cxnId="{5ED1CE56-36B2-4899-9014-374D30532A79}">
      <dgm:prSet/>
      <dgm:spPr/>
      <dgm:t>
        <a:bodyPr/>
        <a:lstStyle/>
        <a:p>
          <a:endParaRPr lang="en-GB"/>
        </a:p>
      </dgm:t>
    </dgm:pt>
    <dgm:pt modelId="{C0BC3995-D827-447B-8984-68DD008900FA}" type="sibTrans" cxnId="{5ED1CE56-36B2-4899-9014-374D30532A79}">
      <dgm:prSet/>
      <dgm:spPr/>
      <dgm:t>
        <a:bodyPr/>
        <a:lstStyle/>
        <a:p>
          <a:endParaRPr lang="en-GB"/>
        </a:p>
      </dgm:t>
    </dgm:pt>
    <dgm:pt modelId="{E961BEE5-5FA5-4B46-B10B-90F3805A97CB}">
      <dgm:prSet phldrT="[Text]" custT="1"/>
      <dgm:spPr>
        <a:xfrm>
          <a:off x="517251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Person centred care</a:t>
          </a:r>
        </a:p>
      </dgm:t>
    </dgm:pt>
    <dgm:pt modelId="{1B971C24-61E1-4BB6-B71C-4A7EBC7020A1}" type="parTrans" cxnId="{AC735EA8-14ED-4B9F-A3EA-19D101AC6904}">
      <dgm:prSet/>
      <dgm:spPr/>
      <dgm:t>
        <a:bodyPr/>
        <a:lstStyle/>
        <a:p>
          <a:endParaRPr lang="en-GB"/>
        </a:p>
      </dgm:t>
    </dgm:pt>
    <dgm:pt modelId="{D22C4F5F-195E-43A5-8035-7C74A228984C}" type="sibTrans" cxnId="{AC735EA8-14ED-4B9F-A3EA-19D101AC6904}">
      <dgm:prSet/>
      <dgm:spPr/>
      <dgm:t>
        <a:bodyPr/>
        <a:lstStyle/>
        <a:p>
          <a:endParaRPr lang="en-GB"/>
        </a:p>
      </dgm:t>
    </dgm:pt>
    <dgm:pt modelId="{140CE923-A24F-4EBD-851A-DE5CF92734CA}">
      <dgm:prSet phldrT="[Text]" custT="1"/>
      <dgm:spPr>
        <a:xfrm>
          <a:off x="3841454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Training </a:t>
          </a:r>
        </a:p>
      </dgm:t>
    </dgm:pt>
    <dgm:pt modelId="{13DB679D-2EFE-437A-B2FC-25EFAD8A52E9}" type="parTrans" cxnId="{BCFB2EFA-426F-49CB-BFD0-0CDE47DD0F14}">
      <dgm:prSet/>
      <dgm:spPr/>
      <dgm:t>
        <a:bodyPr/>
        <a:lstStyle/>
        <a:p>
          <a:endParaRPr lang="en-GB"/>
        </a:p>
      </dgm:t>
    </dgm:pt>
    <dgm:pt modelId="{F0FB025F-6A74-477A-A2A4-C66B1E79E901}" type="sibTrans" cxnId="{BCFB2EFA-426F-49CB-BFD0-0CDE47DD0F14}">
      <dgm:prSet/>
      <dgm:spPr/>
      <dgm:t>
        <a:bodyPr/>
        <a:lstStyle/>
        <a:p>
          <a:endParaRPr lang="en-GB"/>
        </a:p>
      </dgm:t>
    </dgm:pt>
    <dgm:pt modelId="{C48B5FF1-3CE9-4E3B-A082-787FEA7814B8}">
      <dgm:prSet phldrT="[Text]" custT="1"/>
      <dgm:spPr>
        <a:xfrm>
          <a:off x="3841454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Recruitment</a:t>
          </a:r>
        </a:p>
      </dgm:t>
    </dgm:pt>
    <dgm:pt modelId="{6375C30F-A9AE-4BA4-8C7D-F8FF75AA9A08}" type="parTrans" cxnId="{39AC36CA-732A-4E0D-A71A-703FE5E4A5E1}">
      <dgm:prSet/>
      <dgm:spPr/>
      <dgm:t>
        <a:bodyPr/>
        <a:lstStyle/>
        <a:p>
          <a:endParaRPr lang="en-GB"/>
        </a:p>
      </dgm:t>
    </dgm:pt>
    <dgm:pt modelId="{A3845216-6C68-4225-B8BA-475778275F85}" type="sibTrans" cxnId="{39AC36CA-732A-4E0D-A71A-703FE5E4A5E1}">
      <dgm:prSet/>
      <dgm:spPr/>
      <dgm:t>
        <a:bodyPr/>
        <a:lstStyle/>
        <a:p>
          <a:endParaRPr lang="en-GB"/>
        </a:p>
      </dgm:t>
    </dgm:pt>
    <dgm:pt modelId="{5B5FC73C-0EB5-4E6A-8372-B668845A3ACE}">
      <dgm:prSet phldrT="[Text]" custT="1"/>
      <dgm:spPr>
        <a:xfrm>
          <a:off x="3841454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Relationship between individual and staff</a:t>
          </a:r>
        </a:p>
      </dgm:t>
    </dgm:pt>
    <dgm:pt modelId="{AE07AF34-4932-4BE6-BF87-38BF632824FE}" type="parTrans" cxnId="{68F8F4DD-7C70-4474-AE4E-2326AC318750}">
      <dgm:prSet/>
      <dgm:spPr/>
      <dgm:t>
        <a:bodyPr/>
        <a:lstStyle/>
        <a:p>
          <a:endParaRPr lang="en-GB"/>
        </a:p>
      </dgm:t>
    </dgm:pt>
    <dgm:pt modelId="{DC59EDED-0E77-4ACC-8BEA-098AB11D63D2}" type="sibTrans" cxnId="{68F8F4DD-7C70-4474-AE4E-2326AC318750}">
      <dgm:prSet/>
      <dgm:spPr/>
      <dgm:t>
        <a:bodyPr/>
        <a:lstStyle/>
        <a:p>
          <a:endParaRPr lang="en-GB"/>
        </a:p>
      </dgm:t>
    </dgm:pt>
    <dgm:pt modelId="{5863D855-98EA-4C17-8C73-17FBA98793D5}">
      <dgm:prSet phldrT="[Text]" custT="1"/>
      <dgm:spPr>
        <a:xfrm>
          <a:off x="7165657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Fear</a:t>
          </a:r>
        </a:p>
      </dgm:t>
    </dgm:pt>
    <dgm:pt modelId="{4E98CFC1-318D-451A-898F-43A19DE66D9F}" type="parTrans" cxnId="{9942BBAA-2A5C-4814-8C3B-276F170579E1}">
      <dgm:prSet/>
      <dgm:spPr/>
      <dgm:t>
        <a:bodyPr/>
        <a:lstStyle/>
        <a:p>
          <a:endParaRPr lang="en-GB"/>
        </a:p>
      </dgm:t>
    </dgm:pt>
    <dgm:pt modelId="{C420F99B-49AE-44C4-84D7-FA5808577734}" type="sibTrans" cxnId="{9942BBAA-2A5C-4814-8C3B-276F170579E1}">
      <dgm:prSet/>
      <dgm:spPr/>
      <dgm:t>
        <a:bodyPr/>
        <a:lstStyle/>
        <a:p>
          <a:endParaRPr lang="en-GB"/>
        </a:p>
      </dgm:t>
    </dgm:pt>
    <dgm:pt modelId="{46AAE1D4-5AC1-49EE-AAEA-16C1A0095BB3}">
      <dgm:prSet phldrT="[Text]" custT="1"/>
      <dgm:spPr>
        <a:xfrm>
          <a:off x="7165657" y="942350"/>
          <a:ext cx="2282085" cy="4537970"/>
        </a:xfr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2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Reluctance to access services</a:t>
          </a:r>
        </a:p>
      </dgm:t>
    </dgm:pt>
    <dgm:pt modelId="{BF9B977D-A6EA-499B-B9C9-8C7F58489190}" type="parTrans" cxnId="{55133C01-E698-47EC-96B6-716D0CE70584}">
      <dgm:prSet/>
      <dgm:spPr/>
      <dgm:t>
        <a:bodyPr/>
        <a:lstStyle/>
        <a:p>
          <a:endParaRPr lang="en-GB"/>
        </a:p>
      </dgm:t>
    </dgm:pt>
    <dgm:pt modelId="{F13F3D02-3AF4-4176-B588-930DC8D89CCE}" type="sibTrans" cxnId="{55133C01-E698-47EC-96B6-716D0CE70584}">
      <dgm:prSet/>
      <dgm:spPr/>
      <dgm:t>
        <a:bodyPr/>
        <a:lstStyle/>
        <a:p>
          <a:endParaRPr lang="en-GB"/>
        </a:p>
      </dgm:t>
    </dgm:pt>
    <dgm:pt modelId="{7429DAE5-F4C9-4A63-853E-B6AFE8CF8DA6}" type="pres">
      <dgm:prSet presAssocID="{5CF40CE9-BD2F-4E70-B58A-96E08E8353F2}" presName="linearFlow" presStyleCnt="0">
        <dgm:presLayoutVars>
          <dgm:dir/>
          <dgm:animLvl val="lvl"/>
          <dgm:resizeHandles/>
        </dgm:presLayoutVars>
      </dgm:prSet>
      <dgm:spPr/>
    </dgm:pt>
    <dgm:pt modelId="{C538E301-3EEA-4772-B840-8F6B326F69CC}" type="pres">
      <dgm:prSet presAssocID="{8D04F0B0-A5D7-4B95-8184-AD0650633B9C}" presName="compositeNode" presStyleCnt="0">
        <dgm:presLayoutVars>
          <dgm:bulletEnabled val="1"/>
        </dgm:presLayoutVars>
      </dgm:prSet>
      <dgm:spPr/>
    </dgm:pt>
    <dgm:pt modelId="{38F09F75-4912-499E-BA0D-D970EF02ADA4}" type="pres">
      <dgm:prSet presAssocID="{8D04F0B0-A5D7-4B95-8184-AD0650633B9C}" presName="image" presStyleLbl="fgImgPlace1" presStyleIdx="0" presStyleCnt="3"/>
      <dgm:spPr>
        <a:xfrm>
          <a:off x="59098" y="337589"/>
          <a:ext cx="916305" cy="916305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756DA9DD-7EF3-4499-8AFE-61853E4B9768}" type="pres">
      <dgm:prSet presAssocID="{8D04F0B0-A5D7-4B95-8184-AD0650633B9C}" presName="childNode" presStyleLbl="node1" presStyleIdx="0" presStyleCnt="3" custLinFactNeighborY="1179">
        <dgm:presLayoutVars>
          <dgm:bulletEnabled val="1"/>
        </dgm:presLayoutVars>
      </dgm:prSet>
      <dgm:spPr/>
    </dgm:pt>
    <dgm:pt modelId="{8574AE2E-D2FA-4270-A885-AEBCDD887E01}" type="pres">
      <dgm:prSet presAssocID="{8D04F0B0-A5D7-4B95-8184-AD0650633B9C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A2423CF3-B532-411A-A9B7-064CD66AD54B}" type="pres">
      <dgm:prSet presAssocID="{002A8440-5DF3-4D20-A2C9-E6597A346950}" presName="sibTrans" presStyleCnt="0"/>
      <dgm:spPr/>
    </dgm:pt>
    <dgm:pt modelId="{39005FF4-56FC-4412-BFF0-B9CECD539C08}" type="pres">
      <dgm:prSet presAssocID="{D39D1371-33AA-47A4-BC6B-A82C9FCDA7EA}" presName="compositeNode" presStyleCnt="0">
        <dgm:presLayoutVars>
          <dgm:bulletEnabled val="1"/>
        </dgm:presLayoutVars>
      </dgm:prSet>
      <dgm:spPr/>
    </dgm:pt>
    <dgm:pt modelId="{E21CC92D-C9F9-47CE-909D-6C1A3008EAF2}" type="pres">
      <dgm:prSet presAssocID="{D39D1371-33AA-47A4-BC6B-A82C9FCDA7EA}" presName="image" presStyleLbl="fgImgPlace1" presStyleIdx="1" presStyleCnt="3"/>
      <dgm:spPr>
        <a:xfrm>
          <a:off x="3383301" y="337589"/>
          <a:ext cx="916305" cy="916305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CCF082ED-7C5F-4651-9E8F-37E813DD0AD6}" type="pres">
      <dgm:prSet presAssocID="{D39D1371-33AA-47A4-BC6B-A82C9FCDA7EA}" presName="childNode" presStyleLbl="node1" presStyleIdx="1" presStyleCnt="3">
        <dgm:presLayoutVars>
          <dgm:bulletEnabled val="1"/>
        </dgm:presLayoutVars>
      </dgm:prSet>
      <dgm:spPr/>
    </dgm:pt>
    <dgm:pt modelId="{6F0A3923-C695-4D77-9EA8-F3E4EA45C33A}" type="pres">
      <dgm:prSet presAssocID="{D39D1371-33AA-47A4-BC6B-A82C9FCDA7EA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C9FF55A3-29CB-4566-8E79-613785C8E881}" type="pres">
      <dgm:prSet presAssocID="{5448A604-B92E-4550-86B4-5982030F530B}" presName="sibTrans" presStyleCnt="0"/>
      <dgm:spPr/>
    </dgm:pt>
    <dgm:pt modelId="{222B5B8C-9631-4321-A4B5-84F2E6B525B8}" type="pres">
      <dgm:prSet presAssocID="{41349316-0DB0-4811-A30E-1192A917F0DF}" presName="compositeNode" presStyleCnt="0">
        <dgm:presLayoutVars>
          <dgm:bulletEnabled val="1"/>
        </dgm:presLayoutVars>
      </dgm:prSet>
      <dgm:spPr/>
    </dgm:pt>
    <dgm:pt modelId="{66CBE187-73CA-4438-AC4B-D38872AB8A71}" type="pres">
      <dgm:prSet presAssocID="{41349316-0DB0-4811-A30E-1192A917F0DF}" presName="image" presStyleLbl="fgImgPlace1" presStyleIdx="2" presStyleCnt="3" custLinFactNeighborY="-3966"/>
      <dgm:spPr>
        <a:xfrm>
          <a:off x="6707504" y="337589"/>
          <a:ext cx="916305" cy="916305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3B737949-85C3-45B6-ABC5-EA611C2228A5}" type="pres">
      <dgm:prSet presAssocID="{41349316-0DB0-4811-A30E-1192A917F0DF}" presName="child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D5C01F85-7D50-4795-8900-290477F58538}" type="pres">
      <dgm:prSet presAssocID="{41349316-0DB0-4811-A30E-1192A917F0D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55133C01-E698-47EC-96B6-716D0CE70584}" srcId="{41349316-0DB0-4811-A30E-1192A917F0DF}" destId="{46AAE1D4-5AC1-49EE-AAEA-16C1A0095BB3}" srcOrd="2" destOrd="0" parTransId="{BF9B977D-A6EA-499B-B9C9-8C7F58489190}" sibTransId="{F13F3D02-3AF4-4176-B588-930DC8D89CCE}"/>
    <dgm:cxn modelId="{B0FA3004-A34C-41E9-957B-A02DF270FCEF}" type="presOf" srcId="{E961BEE5-5FA5-4B46-B10B-90F3805A97CB}" destId="{756DA9DD-7EF3-4499-8AFE-61853E4B9768}" srcOrd="0" destOrd="2" presId="urn:microsoft.com/office/officeart/2005/8/layout/hList2"/>
    <dgm:cxn modelId="{8646D10E-2472-4447-B9F0-2A0E987B2D67}" srcId="{41349316-0DB0-4811-A30E-1192A917F0DF}" destId="{1DB7E976-F724-45E9-995E-20707C524475}" srcOrd="0" destOrd="0" parTransId="{801534B9-388D-435B-9C6F-5557AB039540}" sibTransId="{083687A6-6E14-49CB-89D4-F648E4AD6874}"/>
    <dgm:cxn modelId="{B550B317-41A2-4D80-AD75-0253708914E9}" type="presOf" srcId="{C48B5FF1-3CE9-4E3B-A082-787FEA7814B8}" destId="{CCF082ED-7C5F-4651-9E8F-37E813DD0AD6}" srcOrd="0" destOrd="2" presId="urn:microsoft.com/office/officeart/2005/8/layout/hList2"/>
    <dgm:cxn modelId="{9285C21A-AB8F-464D-A139-FF5E2E2181C7}" srcId="{5CF40CE9-BD2F-4E70-B58A-96E08E8353F2}" destId="{D39D1371-33AA-47A4-BC6B-A82C9FCDA7EA}" srcOrd="1" destOrd="0" parTransId="{4FF02951-F7E8-49CF-AFFD-2B6F070E6CCD}" sibTransId="{5448A604-B92E-4550-86B4-5982030F530B}"/>
    <dgm:cxn modelId="{75BAF520-5E67-40E0-A9AA-4C06ED869F78}" type="presOf" srcId="{41349316-0DB0-4811-A30E-1192A917F0DF}" destId="{D5C01F85-7D50-4795-8900-290477F58538}" srcOrd="0" destOrd="0" presId="urn:microsoft.com/office/officeart/2005/8/layout/hList2"/>
    <dgm:cxn modelId="{8A42E823-EA26-4E77-AE05-DBE002CD12F1}" type="presOf" srcId="{5B5FC73C-0EB5-4E6A-8372-B668845A3ACE}" destId="{CCF082ED-7C5F-4651-9E8F-37E813DD0AD6}" srcOrd="0" destOrd="3" presId="urn:microsoft.com/office/officeart/2005/8/layout/hList2"/>
    <dgm:cxn modelId="{8B3DFD2A-63A6-46CC-AFD9-CEDCDD615A1B}" type="presOf" srcId="{46AAE1D4-5AC1-49EE-AAEA-16C1A0095BB3}" destId="{3B737949-85C3-45B6-ABC5-EA611C2228A5}" srcOrd="0" destOrd="2" presId="urn:microsoft.com/office/officeart/2005/8/layout/hList2"/>
    <dgm:cxn modelId="{8471B345-1DF7-4828-B5B8-4CBEC83B6910}" type="presOf" srcId="{8D04F0B0-A5D7-4B95-8184-AD0650633B9C}" destId="{8574AE2E-D2FA-4270-A885-AEBCDD887E01}" srcOrd="0" destOrd="0" presId="urn:microsoft.com/office/officeart/2005/8/layout/hList2"/>
    <dgm:cxn modelId="{288C556A-463A-49AA-80FC-1B28A2C1D956}" type="presOf" srcId="{3CE247D7-85E8-4B8C-89C4-DD1A7F9BE497}" destId="{756DA9DD-7EF3-4499-8AFE-61853E4B9768}" srcOrd="0" destOrd="1" presId="urn:microsoft.com/office/officeart/2005/8/layout/hList2"/>
    <dgm:cxn modelId="{2ADE6972-B032-44CC-B1DE-6108D14C9893}" srcId="{5CF40CE9-BD2F-4E70-B58A-96E08E8353F2}" destId="{8D04F0B0-A5D7-4B95-8184-AD0650633B9C}" srcOrd="0" destOrd="0" parTransId="{D4C5130D-401D-44E2-9723-8D96731B3A10}" sibTransId="{002A8440-5DF3-4D20-A2C9-E6597A346950}"/>
    <dgm:cxn modelId="{2C27FB52-C93D-4195-999F-C71617A45F76}" srcId="{D39D1371-33AA-47A4-BC6B-A82C9FCDA7EA}" destId="{2EE1AB7E-EDB4-4898-95B5-C6C3F27E9EFC}" srcOrd="0" destOrd="0" parTransId="{83EB8CC9-5B5E-48F5-BEAF-3F6995432E07}" sibTransId="{BD4D7B62-1489-4D77-AA99-1286B42457BC}"/>
    <dgm:cxn modelId="{0A8EBC73-E65C-462A-8937-6A3E79867F68}" type="presOf" srcId="{1DB7E976-F724-45E9-995E-20707C524475}" destId="{3B737949-85C3-45B6-ABC5-EA611C2228A5}" srcOrd="0" destOrd="0" presId="urn:microsoft.com/office/officeart/2005/8/layout/hList2"/>
    <dgm:cxn modelId="{AF745676-0A39-4DD5-9B67-B75E1982E283}" type="presOf" srcId="{C9356C6D-BD84-4110-8367-7C944ADE7F94}" destId="{756DA9DD-7EF3-4499-8AFE-61853E4B9768}" srcOrd="0" destOrd="0" presId="urn:microsoft.com/office/officeart/2005/8/layout/hList2"/>
    <dgm:cxn modelId="{5ED1CE56-36B2-4899-9014-374D30532A79}" srcId="{8D04F0B0-A5D7-4B95-8184-AD0650633B9C}" destId="{3CE247D7-85E8-4B8C-89C4-DD1A7F9BE497}" srcOrd="1" destOrd="0" parTransId="{32DB7A58-B699-4857-91D1-A322D394317A}" sibTransId="{C0BC3995-D827-447B-8984-68DD008900FA}"/>
    <dgm:cxn modelId="{F0A60C80-223D-4F1D-A807-4A9B462D9969}" srcId="{8D04F0B0-A5D7-4B95-8184-AD0650633B9C}" destId="{C9356C6D-BD84-4110-8367-7C944ADE7F94}" srcOrd="0" destOrd="0" parTransId="{AF8F3AB6-E32E-4123-B4F6-FA971476A7D8}" sibTransId="{9F02D5B1-0A5E-4D22-8F86-6CA208D6DE25}"/>
    <dgm:cxn modelId="{FE9E6597-741A-42B7-9BB1-47F7F54747D2}" type="presOf" srcId="{2EE1AB7E-EDB4-4898-95B5-C6C3F27E9EFC}" destId="{CCF082ED-7C5F-4651-9E8F-37E813DD0AD6}" srcOrd="0" destOrd="0" presId="urn:microsoft.com/office/officeart/2005/8/layout/hList2"/>
    <dgm:cxn modelId="{AC735EA8-14ED-4B9F-A3EA-19D101AC6904}" srcId="{8D04F0B0-A5D7-4B95-8184-AD0650633B9C}" destId="{E961BEE5-5FA5-4B46-B10B-90F3805A97CB}" srcOrd="2" destOrd="0" parTransId="{1B971C24-61E1-4BB6-B71C-4A7EBC7020A1}" sibTransId="{D22C4F5F-195E-43A5-8035-7C74A228984C}"/>
    <dgm:cxn modelId="{9942BBAA-2A5C-4814-8C3B-276F170579E1}" srcId="{41349316-0DB0-4811-A30E-1192A917F0DF}" destId="{5863D855-98EA-4C17-8C73-17FBA98793D5}" srcOrd="1" destOrd="0" parTransId="{4E98CFC1-318D-451A-898F-43A19DE66D9F}" sibTransId="{C420F99B-49AE-44C4-84D7-FA5808577734}"/>
    <dgm:cxn modelId="{D4A214BE-CA40-411C-91F8-59DE2A04FDBD}" type="presOf" srcId="{140CE923-A24F-4EBD-851A-DE5CF92734CA}" destId="{CCF082ED-7C5F-4651-9E8F-37E813DD0AD6}" srcOrd="0" destOrd="1" presId="urn:microsoft.com/office/officeart/2005/8/layout/hList2"/>
    <dgm:cxn modelId="{84EE18C0-1E4B-4D88-BD8A-4047610CE1BC}" srcId="{5CF40CE9-BD2F-4E70-B58A-96E08E8353F2}" destId="{41349316-0DB0-4811-A30E-1192A917F0DF}" srcOrd="2" destOrd="0" parTransId="{C5B1A54E-F268-4086-AB5D-9656329E3B91}" sibTransId="{ACDBBD24-B6E9-4579-8E0F-DEE7823390B0}"/>
    <dgm:cxn modelId="{39AC36CA-732A-4E0D-A71A-703FE5E4A5E1}" srcId="{D39D1371-33AA-47A4-BC6B-A82C9FCDA7EA}" destId="{C48B5FF1-3CE9-4E3B-A082-787FEA7814B8}" srcOrd="2" destOrd="0" parTransId="{6375C30F-A9AE-4BA4-8C7D-F8FF75AA9A08}" sibTransId="{A3845216-6C68-4225-B8BA-475778275F85}"/>
    <dgm:cxn modelId="{AADA69CA-A3E0-4B0B-9C00-5F463C5AD3F8}" type="presOf" srcId="{5CF40CE9-BD2F-4E70-B58A-96E08E8353F2}" destId="{7429DAE5-F4C9-4A63-853E-B6AFE8CF8DA6}" srcOrd="0" destOrd="0" presId="urn:microsoft.com/office/officeart/2005/8/layout/hList2"/>
    <dgm:cxn modelId="{68F8F4DD-7C70-4474-AE4E-2326AC318750}" srcId="{D39D1371-33AA-47A4-BC6B-A82C9FCDA7EA}" destId="{5B5FC73C-0EB5-4E6A-8372-B668845A3ACE}" srcOrd="3" destOrd="0" parTransId="{AE07AF34-4932-4BE6-BF87-38BF632824FE}" sibTransId="{DC59EDED-0E77-4ACC-8BEA-098AB11D63D2}"/>
    <dgm:cxn modelId="{55FB46E5-3B6A-4ED8-8B87-80C5DDF04A8A}" type="presOf" srcId="{D39D1371-33AA-47A4-BC6B-A82C9FCDA7EA}" destId="{6F0A3923-C695-4D77-9EA8-F3E4EA45C33A}" srcOrd="0" destOrd="0" presId="urn:microsoft.com/office/officeart/2005/8/layout/hList2"/>
    <dgm:cxn modelId="{1975D4EB-E643-4436-8D5B-3F55EF74377D}" type="presOf" srcId="{5863D855-98EA-4C17-8C73-17FBA98793D5}" destId="{3B737949-85C3-45B6-ABC5-EA611C2228A5}" srcOrd="0" destOrd="1" presId="urn:microsoft.com/office/officeart/2005/8/layout/hList2"/>
    <dgm:cxn modelId="{BCFB2EFA-426F-49CB-BFD0-0CDE47DD0F14}" srcId="{D39D1371-33AA-47A4-BC6B-A82C9FCDA7EA}" destId="{140CE923-A24F-4EBD-851A-DE5CF92734CA}" srcOrd="1" destOrd="0" parTransId="{13DB679D-2EFE-437A-B2FC-25EFAD8A52E9}" sibTransId="{F0FB025F-6A74-477A-A2A4-C66B1E79E901}"/>
    <dgm:cxn modelId="{D41CEE84-90AD-402E-8CF0-F0289FA18F24}" type="presParOf" srcId="{7429DAE5-F4C9-4A63-853E-B6AFE8CF8DA6}" destId="{C538E301-3EEA-4772-B840-8F6B326F69CC}" srcOrd="0" destOrd="0" presId="urn:microsoft.com/office/officeart/2005/8/layout/hList2"/>
    <dgm:cxn modelId="{C536FAF5-DD0C-45C2-BA24-D3CC4092987E}" type="presParOf" srcId="{C538E301-3EEA-4772-B840-8F6B326F69CC}" destId="{38F09F75-4912-499E-BA0D-D970EF02ADA4}" srcOrd="0" destOrd="0" presId="urn:microsoft.com/office/officeart/2005/8/layout/hList2"/>
    <dgm:cxn modelId="{CE5C80FE-6C30-451D-857A-9A457695FC9F}" type="presParOf" srcId="{C538E301-3EEA-4772-B840-8F6B326F69CC}" destId="{756DA9DD-7EF3-4499-8AFE-61853E4B9768}" srcOrd="1" destOrd="0" presId="urn:microsoft.com/office/officeart/2005/8/layout/hList2"/>
    <dgm:cxn modelId="{B9B066F3-5DAD-4A63-83AA-53F03D8B8676}" type="presParOf" srcId="{C538E301-3EEA-4772-B840-8F6B326F69CC}" destId="{8574AE2E-D2FA-4270-A885-AEBCDD887E01}" srcOrd="2" destOrd="0" presId="urn:microsoft.com/office/officeart/2005/8/layout/hList2"/>
    <dgm:cxn modelId="{4985019A-8D80-44D8-9A94-135DC7DC6644}" type="presParOf" srcId="{7429DAE5-F4C9-4A63-853E-B6AFE8CF8DA6}" destId="{A2423CF3-B532-411A-A9B7-064CD66AD54B}" srcOrd="1" destOrd="0" presId="urn:microsoft.com/office/officeart/2005/8/layout/hList2"/>
    <dgm:cxn modelId="{1F9B5D49-6DC6-45D5-87D1-3AF7F7297337}" type="presParOf" srcId="{7429DAE5-F4C9-4A63-853E-B6AFE8CF8DA6}" destId="{39005FF4-56FC-4412-BFF0-B9CECD539C08}" srcOrd="2" destOrd="0" presId="urn:microsoft.com/office/officeart/2005/8/layout/hList2"/>
    <dgm:cxn modelId="{360D0678-3AF5-4740-BE9B-E069534B11B0}" type="presParOf" srcId="{39005FF4-56FC-4412-BFF0-B9CECD539C08}" destId="{E21CC92D-C9F9-47CE-909D-6C1A3008EAF2}" srcOrd="0" destOrd="0" presId="urn:microsoft.com/office/officeart/2005/8/layout/hList2"/>
    <dgm:cxn modelId="{5593D9B1-278D-47A1-8CB6-9DEC19EDA6F1}" type="presParOf" srcId="{39005FF4-56FC-4412-BFF0-B9CECD539C08}" destId="{CCF082ED-7C5F-4651-9E8F-37E813DD0AD6}" srcOrd="1" destOrd="0" presId="urn:microsoft.com/office/officeart/2005/8/layout/hList2"/>
    <dgm:cxn modelId="{87E70074-82F7-4A4C-83E3-129AC3D3B3A7}" type="presParOf" srcId="{39005FF4-56FC-4412-BFF0-B9CECD539C08}" destId="{6F0A3923-C695-4D77-9EA8-F3E4EA45C33A}" srcOrd="2" destOrd="0" presId="urn:microsoft.com/office/officeart/2005/8/layout/hList2"/>
    <dgm:cxn modelId="{8A660E52-F4E6-4266-9930-3F652E34BAB1}" type="presParOf" srcId="{7429DAE5-F4C9-4A63-853E-B6AFE8CF8DA6}" destId="{C9FF55A3-29CB-4566-8E79-613785C8E881}" srcOrd="3" destOrd="0" presId="urn:microsoft.com/office/officeart/2005/8/layout/hList2"/>
    <dgm:cxn modelId="{CFA6BA84-9F01-4127-A983-81031CF1E762}" type="presParOf" srcId="{7429DAE5-F4C9-4A63-853E-B6AFE8CF8DA6}" destId="{222B5B8C-9631-4321-A4B5-84F2E6B525B8}" srcOrd="4" destOrd="0" presId="urn:microsoft.com/office/officeart/2005/8/layout/hList2"/>
    <dgm:cxn modelId="{A01FBD62-6999-4630-A30E-6524846C8B02}" type="presParOf" srcId="{222B5B8C-9631-4321-A4B5-84F2E6B525B8}" destId="{66CBE187-73CA-4438-AC4B-D38872AB8A71}" srcOrd="0" destOrd="0" presId="urn:microsoft.com/office/officeart/2005/8/layout/hList2"/>
    <dgm:cxn modelId="{5A5DBD5D-17A7-4B5B-AFDD-167483826988}" type="presParOf" srcId="{222B5B8C-9631-4321-A4B5-84F2E6B525B8}" destId="{3B737949-85C3-45B6-ABC5-EA611C2228A5}" srcOrd="1" destOrd="0" presId="urn:microsoft.com/office/officeart/2005/8/layout/hList2"/>
    <dgm:cxn modelId="{B233B5BC-0FE8-4632-936B-C08981FA159D}" type="presParOf" srcId="{222B5B8C-9631-4321-A4B5-84F2E6B525B8}" destId="{D5C01F85-7D50-4795-8900-290477F58538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17D589-65EE-4D9F-979A-D5CBAFAC702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058267-6B9C-4E56-9510-E29AB96B5BB3}">
      <dgm:prSet phldrT="[Text]" custT="1"/>
      <dgm:spPr>
        <a:solidFill>
          <a:srgbClr val="FFB365"/>
        </a:solidFill>
      </dgm:spPr>
      <dgm:t>
        <a:bodyPr/>
        <a:lstStyle/>
        <a:p>
          <a:r>
            <a:rPr lang="en-GB" sz="3200" dirty="0"/>
            <a:t>Global studies</a:t>
          </a:r>
        </a:p>
      </dgm:t>
    </dgm:pt>
    <dgm:pt modelId="{996CDDA5-553D-4A68-98CE-7CB5B7928303}" type="parTrans" cxnId="{88F3E78F-4D15-4E82-87CE-FC2AD79E604C}">
      <dgm:prSet/>
      <dgm:spPr/>
      <dgm:t>
        <a:bodyPr/>
        <a:lstStyle/>
        <a:p>
          <a:endParaRPr lang="en-GB"/>
        </a:p>
      </dgm:t>
    </dgm:pt>
    <dgm:pt modelId="{93C2FAC3-4666-4735-BCDA-18D860709E21}" type="sibTrans" cxnId="{88F3E78F-4D15-4E82-87CE-FC2AD79E604C}">
      <dgm:prSet/>
      <dgm:spPr/>
      <dgm:t>
        <a:bodyPr/>
        <a:lstStyle/>
        <a:p>
          <a:endParaRPr lang="en-GB"/>
        </a:p>
      </dgm:t>
    </dgm:pt>
    <dgm:pt modelId="{85A6EA0A-728A-41F7-8829-E97B40A4906B}">
      <dgm:prSet phldrT="[Text]" custT="1"/>
      <dgm:spPr>
        <a:solidFill>
          <a:srgbClr val="FFB365"/>
        </a:solidFill>
      </dgm:spPr>
      <dgm:t>
        <a:bodyPr/>
        <a:lstStyle/>
        <a:p>
          <a:r>
            <a:rPr lang="en-GB" sz="3200" dirty="0"/>
            <a:t>Studies in Welsh or English</a:t>
          </a:r>
        </a:p>
      </dgm:t>
    </dgm:pt>
    <dgm:pt modelId="{9923CD34-7F84-46DE-8079-838428E61E1E}" type="parTrans" cxnId="{D5816B88-581C-460E-94C4-8C37FBDD508A}">
      <dgm:prSet/>
      <dgm:spPr/>
      <dgm:t>
        <a:bodyPr/>
        <a:lstStyle/>
        <a:p>
          <a:endParaRPr lang="en-GB"/>
        </a:p>
      </dgm:t>
    </dgm:pt>
    <dgm:pt modelId="{FA1605C6-7B72-46CD-9118-75C658359342}" type="sibTrans" cxnId="{D5816B88-581C-460E-94C4-8C37FBDD508A}">
      <dgm:prSet/>
      <dgm:spPr/>
      <dgm:t>
        <a:bodyPr/>
        <a:lstStyle/>
        <a:p>
          <a:endParaRPr lang="en-GB"/>
        </a:p>
      </dgm:t>
    </dgm:pt>
    <dgm:pt modelId="{043629F0-05BF-4D40-BAA8-B31CC6DBAC12}">
      <dgm:prSet phldrT="[Text]" custT="1"/>
      <dgm:spPr>
        <a:solidFill>
          <a:srgbClr val="FFB365"/>
        </a:solidFill>
      </dgm:spPr>
      <dgm:t>
        <a:bodyPr/>
        <a:lstStyle/>
        <a:p>
          <a:r>
            <a:rPr lang="en-GB" sz="3200" dirty="0"/>
            <a:t>Study group aged over 50</a:t>
          </a:r>
        </a:p>
      </dgm:t>
    </dgm:pt>
    <dgm:pt modelId="{DC15C4E0-323C-4AAB-B494-626684EB4134}" type="parTrans" cxnId="{35FE83A3-9D97-4EF1-B45C-F520FE12AEEA}">
      <dgm:prSet/>
      <dgm:spPr/>
      <dgm:t>
        <a:bodyPr/>
        <a:lstStyle/>
        <a:p>
          <a:endParaRPr lang="en-GB"/>
        </a:p>
      </dgm:t>
    </dgm:pt>
    <dgm:pt modelId="{86B87805-1696-40BB-B520-40157389C76A}" type="sibTrans" cxnId="{35FE83A3-9D97-4EF1-B45C-F520FE12AEEA}">
      <dgm:prSet/>
      <dgm:spPr/>
      <dgm:t>
        <a:bodyPr/>
        <a:lstStyle/>
        <a:p>
          <a:endParaRPr lang="en-GB"/>
        </a:p>
      </dgm:t>
    </dgm:pt>
    <dgm:pt modelId="{342C7978-7C2C-4F89-B1DE-6919D9FB577C}">
      <dgm:prSet phldrT="[Text]" custT="1"/>
      <dgm:spPr>
        <a:solidFill>
          <a:srgbClr val="FFB365"/>
        </a:solidFill>
      </dgm:spPr>
      <dgm:t>
        <a:bodyPr/>
        <a:lstStyle/>
        <a:p>
          <a:r>
            <a:rPr lang="en-GB" sz="3200" dirty="0"/>
            <a:t>Studies published after 1993 Welsh Language Act</a:t>
          </a:r>
        </a:p>
      </dgm:t>
    </dgm:pt>
    <dgm:pt modelId="{7B45A03D-2F8E-4649-AD4E-D1D212652F13}" type="parTrans" cxnId="{3CEA1C6B-C9D0-4194-8A12-FFC0B8F27250}">
      <dgm:prSet/>
      <dgm:spPr/>
      <dgm:t>
        <a:bodyPr/>
        <a:lstStyle/>
        <a:p>
          <a:endParaRPr lang="en-GB"/>
        </a:p>
      </dgm:t>
    </dgm:pt>
    <dgm:pt modelId="{DA3E0C78-F798-4680-BDFD-9E5059C4CD5B}" type="sibTrans" cxnId="{3CEA1C6B-C9D0-4194-8A12-FFC0B8F27250}">
      <dgm:prSet/>
      <dgm:spPr/>
      <dgm:t>
        <a:bodyPr/>
        <a:lstStyle/>
        <a:p>
          <a:endParaRPr lang="en-GB"/>
        </a:p>
      </dgm:t>
    </dgm:pt>
    <dgm:pt modelId="{F8A096A3-64D3-4AFC-A02D-FECE57117592}">
      <dgm:prSet phldrT="[Text]" custT="1"/>
      <dgm:spPr>
        <a:solidFill>
          <a:srgbClr val="FFB365"/>
        </a:solidFill>
      </dgm:spPr>
      <dgm:t>
        <a:bodyPr/>
        <a:lstStyle/>
        <a:p>
          <a:r>
            <a:rPr lang="en-GB" sz="3200" dirty="0">
              <a:latin typeface="Arial" panose="020B0604020202020204" pitchFamily="34" charset="0"/>
              <a:cs typeface="Arial" panose="020B0604020202020204" pitchFamily="34" charset="0"/>
            </a:rPr>
            <a:t>People living in  care</a:t>
          </a:r>
        </a:p>
      </dgm:t>
    </dgm:pt>
    <dgm:pt modelId="{C738DED7-6A71-47EE-ADC8-4C77156EE042}" type="parTrans" cxnId="{9FBACE6A-AC5F-4840-8D3D-3AD56E91983B}">
      <dgm:prSet/>
      <dgm:spPr/>
      <dgm:t>
        <a:bodyPr/>
        <a:lstStyle/>
        <a:p>
          <a:endParaRPr lang="en-GB"/>
        </a:p>
      </dgm:t>
    </dgm:pt>
    <dgm:pt modelId="{76EC743F-229A-451D-AABA-9CE826203D16}" type="sibTrans" cxnId="{9FBACE6A-AC5F-4840-8D3D-3AD56E91983B}">
      <dgm:prSet/>
      <dgm:spPr/>
      <dgm:t>
        <a:bodyPr/>
        <a:lstStyle/>
        <a:p>
          <a:endParaRPr lang="en-GB"/>
        </a:p>
      </dgm:t>
    </dgm:pt>
    <dgm:pt modelId="{92CA014F-DB51-402D-A5C3-241CD627A851}">
      <dgm:prSet custT="1"/>
      <dgm:spPr>
        <a:solidFill>
          <a:srgbClr val="FFB365"/>
        </a:solidFill>
      </dgm:spPr>
      <dgm:t>
        <a:bodyPr/>
        <a:lstStyle/>
        <a:p>
          <a:r>
            <a:rPr lang="en-GB" sz="3200" dirty="0"/>
            <a:t>Minority language speakers</a:t>
          </a:r>
        </a:p>
      </dgm:t>
    </dgm:pt>
    <dgm:pt modelId="{9AE2623C-24A0-49D4-8029-F0F3FA0C7ED2}" type="parTrans" cxnId="{AF390821-C98E-4AC4-A4E7-7EFDA600691B}">
      <dgm:prSet/>
      <dgm:spPr/>
      <dgm:t>
        <a:bodyPr/>
        <a:lstStyle/>
        <a:p>
          <a:endParaRPr lang="en-GB"/>
        </a:p>
      </dgm:t>
    </dgm:pt>
    <dgm:pt modelId="{64FAA812-FC85-4850-87A1-BBC897B29793}" type="sibTrans" cxnId="{AF390821-C98E-4AC4-A4E7-7EFDA600691B}">
      <dgm:prSet/>
      <dgm:spPr/>
      <dgm:t>
        <a:bodyPr/>
        <a:lstStyle/>
        <a:p>
          <a:endParaRPr lang="en-GB"/>
        </a:p>
      </dgm:t>
    </dgm:pt>
    <dgm:pt modelId="{08A39E3E-045B-4161-9D0A-9358B8B1882B}" type="pres">
      <dgm:prSet presAssocID="{5417D589-65EE-4D9F-979A-D5CBAFAC7021}" presName="diagram" presStyleCnt="0">
        <dgm:presLayoutVars>
          <dgm:dir/>
          <dgm:resizeHandles val="exact"/>
        </dgm:presLayoutVars>
      </dgm:prSet>
      <dgm:spPr/>
    </dgm:pt>
    <dgm:pt modelId="{9329C23F-775F-4A7A-BB46-A090C9536844}" type="pres">
      <dgm:prSet presAssocID="{EC058267-6B9C-4E56-9510-E29AB96B5BB3}" presName="node" presStyleLbl="node1" presStyleIdx="0" presStyleCnt="6">
        <dgm:presLayoutVars>
          <dgm:bulletEnabled val="1"/>
        </dgm:presLayoutVars>
      </dgm:prSet>
      <dgm:spPr/>
    </dgm:pt>
    <dgm:pt modelId="{E81DBDEE-43D5-4529-B04A-E9AB6543DBE5}" type="pres">
      <dgm:prSet presAssocID="{93C2FAC3-4666-4735-BCDA-18D860709E21}" presName="sibTrans" presStyleCnt="0"/>
      <dgm:spPr/>
    </dgm:pt>
    <dgm:pt modelId="{6ADF9CEB-8A7F-4E23-8EAD-031BC8695790}" type="pres">
      <dgm:prSet presAssocID="{85A6EA0A-728A-41F7-8829-E97B40A4906B}" presName="node" presStyleLbl="node1" presStyleIdx="1" presStyleCnt="6">
        <dgm:presLayoutVars>
          <dgm:bulletEnabled val="1"/>
        </dgm:presLayoutVars>
      </dgm:prSet>
      <dgm:spPr/>
    </dgm:pt>
    <dgm:pt modelId="{BA3678E3-30BD-4290-9E6C-1EB374D69B7C}" type="pres">
      <dgm:prSet presAssocID="{FA1605C6-7B72-46CD-9118-75C658359342}" presName="sibTrans" presStyleCnt="0"/>
      <dgm:spPr/>
    </dgm:pt>
    <dgm:pt modelId="{27C8BCFE-CF28-41B9-845B-9FE244C081D8}" type="pres">
      <dgm:prSet presAssocID="{043629F0-05BF-4D40-BAA8-B31CC6DBAC12}" presName="node" presStyleLbl="node1" presStyleIdx="2" presStyleCnt="6">
        <dgm:presLayoutVars>
          <dgm:bulletEnabled val="1"/>
        </dgm:presLayoutVars>
      </dgm:prSet>
      <dgm:spPr/>
    </dgm:pt>
    <dgm:pt modelId="{77BFD31E-A331-4399-8BBB-3A589CCAAACB}" type="pres">
      <dgm:prSet presAssocID="{86B87805-1696-40BB-B520-40157389C76A}" presName="sibTrans" presStyleCnt="0"/>
      <dgm:spPr/>
    </dgm:pt>
    <dgm:pt modelId="{80AA7ABF-DDAD-4D91-857B-CA2C02928582}" type="pres">
      <dgm:prSet presAssocID="{92CA014F-DB51-402D-A5C3-241CD627A851}" presName="node" presStyleLbl="node1" presStyleIdx="3" presStyleCnt="6">
        <dgm:presLayoutVars>
          <dgm:bulletEnabled val="1"/>
        </dgm:presLayoutVars>
      </dgm:prSet>
      <dgm:spPr/>
    </dgm:pt>
    <dgm:pt modelId="{110017DC-2A7E-40DA-A80C-35E9F2D859B5}" type="pres">
      <dgm:prSet presAssocID="{64FAA812-FC85-4850-87A1-BBC897B29793}" presName="sibTrans" presStyleCnt="0"/>
      <dgm:spPr/>
    </dgm:pt>
    <dgm:pt modelId="{AE280156-6720-47C7-8A14-35B1426B1B71}" type="pres">
      <dgm:prSet presAssocID="{342C7978-7C2C-4F89-B1DE-6919D9FB577C}" presName="node" presStyleLbl="node1" presStyleIdx="4" presStyleCnt="6">
        <dgm:presLayoutVars>
          <dgm:bulletEnabled val="1"/>
        </dgm:presLayoutVars>
      </dgm:prSet>
      <dgm:spPr/>
    </dgm:pt>
    <dgm:pt modelId="{1FDDA715-B3C8-48F7-9F53-984D5C6D74B4}" type="pres">
      <dgm:prSet presAssocID="{DA3E0C78-F798-4680-BDFD-9E5059C4CD5B}" presName="sibTrans" presStyleCnt="0"/>
      <dgm:spPr/>
    </dgm:pt>
    <dgm:pt modelId="{DD9E7394-F451-4556-B694-854E8DE99AD7}" type="pres">
      <dgm:prSet presAssocID="{F8A096A3-64D3-4AFC-A02D-FECE57117592}" presName="node" presStyleLbl="node1" presStyleIdx="5" presStyleCnt="6" custLinFactNeighborY="895">
        <dgm:presLayoutVars>
          <dgm:bulletEnabled val="1"/>
        </dgm:presLayoutVars>
      </dgm:prSet>
      <dgm:spPr/>
    </dgm:pt>
  </dgm:ptLst>
  <dgm:cxnLst>
    <dgm:cxn modelId="{16585800-B5F6-481E-8B52-6669C8686503}" type="presOf" srcId="{F8A096A3-64D3-4AFC-A02D-FECE57117592}" destId="{DD9E7394-F451-4556-B694-854E8DE99AD7}" srcOrd="0" destOrd="0" presId="urn:microsoft.com/office/officeart/2005/8/layout/default"/>
    <dgm:cxn modelId="{6D742B04-706A-4A56-AE7E-13BE0E754E1E}" type="presOf" srcId="{EC058267-6B9C-4E56-9510-E29AB96B5BB3}" destId="{9329C23F-775F-4A7A-BB46-A090C9536844}" srcOrd="0" destOrd="0" presId="urn:microsoft.com/office/officeart/2005/8/layout/default"/>
    <dgm:cxn modelId="{66B06B0F-507A-4AA5-84E9-7A4CA7E6BCA7}" type="presOf" srcId="{342C7978-7C2C-4F89-B1DE-6919D9FB577C}" destId="{AE280156-6720-47C7-8A14-35B1426B1B71}" srcOrd="0" destOrd="0" presId="urn:microsoft.com/office/officeart/2005/8/layout/default"/>
    <dgm:cxn modelId="{AF390821-C98E-4AC4-A4E7-7EFDA600691B}" srcId="{5417D589-65EE-4D9F-979A-D5CBAFAC7021}" destId="{92CA014F-DB51-402D-A5C3-241CD627A851}" srcOrd="3" destOrd="0" parTransId="{9AE2623C-24A0-49D4-8029-F0F3FA0C7ED2}" sibTransId="{64FAA812-FC85-4850-87A1-BBC897B29793}"/>
    <dgm:cxn modelId="{DB2F7B2E-FDF8-4AB9-B545-7F54A53DB6D0}" type="presOf" srcId="{85A6EA0A-728A-41F7-8829-E97B40A4906B}" destId="{6ADF9CEB-8A7F-4E23-8EAD-031BC8695790}" srcOrd="0" destOrd="0" presId="urn:microsoft.com/office/officeart/2005/8/layout/default"/>
    <dgm:cxn modelId="{9FBACE6A-AC5F-4840-8D3D-3AD56E91983B}" srcId="{5417D589-65EE-4D9F-979A-D5CBAFAC7021}" destId="{F8A096A3-64D3-4AFC-A02D-FECE57117592}" srcOrd="5" destOrd="0" parTransId="{C738DED7-6A71-47EE-ADC8-4C77156EE042}" sibTransId="{76EC743F-229A-451D-AABA-9CE826203D16}"/>
    <dgm:cxn modelId="{3CEA1C6B-C9D0-4194-8A12-FFC0B8F27250}" srcId="{5417D589-65EE-4D9F-979A-D5CBAFAC7021}" destId="{342C7978-7C2C-4F89-B1DE-6919D9FB577C}" srcOrd="4" destOrd="0" parTransId="{7B45A03D-2F8E-4649-AD4E-D1D212652F13}" sibTransId="{DA3E0C78-F798-4680-BDFD-9E5059C4CD5B}"/>
    <dgm:cxn modelId="{BB422956-ED7D-4A4C-9EBB-7F57065630D4}" type="presOf" srcId="{043629F0-05BF-4D40-BAA8-B31CC6DBAC12}" destId="{27C8BCFE-CF28-41B9-845B-9FE244C081D8}" srcOrd="0" destOrd="0" presId="urn:microsoft.com/office/officeart/2005/8/layout/default"/>
    <dgm:cxn modelId="{C897997B-793E-438D-924B-C11FC1C91723}" type="presOf" srcId="{92CA014F-DB51-402D-A5C3-241CD627A851}" destId="{80AA7ABF-DDAD-4D91-857B-CA2C02928582}" srcOrd="0" destOrd="0" presId="urn:microsoft.com/office/officeart/2005/8/layout/default"/>
    <dgm:cxn modelId="{D5816B88-581C-460E-94C4-8C37FBDD508A}" srcId="{5417D589-65EE-4D9F-979A-D5CBAFAC7021}" destId="{85A6EA0A-728A-41F7-8829-E97B40A4906B}" srcOrd="1" destOrd="0" parTransId="{9923CD34-7F84-46DE-8079-838428E61E1E}" sibTransId="{FA1605C6-7B72-46CD-9118-75C658359342}"/>
    <dgm:cxn modelId="{88F3E78F-4D15-4E82-87CE-FC2AD79E604C}" srcId="{5417D589-65EE-4D9F-979A-D5CBAFAC7021}" destId="{EC058267-6B9C-4E56-9510-E29AB96B5BB3}" srcOrd="0" destOrd="0" parTransId="{996CDDA5-553D-4A68-98CE-7CB5B7928303}" sibTransId="{93C2FAC3-4666-4735-BCDA-18D860709E21}"/>
    <dgm:cxn modelId="{35FE83A3-9D97-4EF1-B45C-F520FE12AEEA}" srcId="{5417D589-65EE-4D9F-979A-D5CBAFAC7021}" destId="{043629F0-05BF-4D40-BAA8-B31CC6DBAC12}" srcOrd="2" destOrd="0" parTransId="{DC15C4E0-323C-4AAB-B494-626684EB4134}" sibTransId="{86B87805-1696-40BB-B520-40157389C76A}"/>
    <dgm:cxn modelId="{958A51E9-6B1C-40A3-85CC-8E15D771AD03}" type="presOf" srcId="{5417D589-65EE-4D9F-979A-D5CBAFAC7021}" destId="{08A39E3E-045B-4161-9D0A-9358B8B1882B}" srcOrd="0" destOrd="0" presId="urn:microsoft.com/office/officeart/2005/8/layout/default"/>
    <dgm:cxn modelId="{D5808E17-8E65-45A8-9F99-628ADFB99106}" type="presParOf" srcId="{08A39E3E-045B-4161-9D0A-9358B8B1882B}" destId="{9329C23F-775F-4A7A-BB46-A090C9536844}" srcOrd="0" destOrd="0" presId="urn:microsoft.com/office/officeart/2005/8/layout/default"/>
    <dgm:cxn modelId="{F19C2FCE-1EFC-434D-AF4F-2A90D1E9D6D9}" type="presParOf" srcId="{08A39E3E-045B-4161-9D0A-9358B8B1882B}" destId="{E81DBDEE-43D5-4529-B04A-E9AB6543DBE5}" srcOrd="1" destOrd="0" presId="urn:microsoft.com/office/officeart/2005/8/layout/default"/>
    <dgm:cxn modelId="{5B5FF007-8867-4D94-AC27-04249D0B19A3}" type="presParOf" srcId="{08A39E3E-045B-4161-9D0A-9358B8B1882B}" destId="{6ADF9CEB-8A7F-4E23-8EAD-031BC8695790}" srcOrd="2" destOrd="0" presId="urn:microsoft.com/office/officeart/2005/8/layout/default"/>
    <dgm:cxn modelId="{4FF9DA74-6E8E-494C-930D-A9894DE56FE8}" type="presParOf" srcId="{08A39E3E-045B-4161-9D0A-9358B8B1882B}" destId="{BA3678E3-30BD-4290-9E6C-1EB374D69B7C}" srcOrd="3" destOrd="0" presId="urn:microsoft.com/office/officeart/2005/8/layout/default"/>
    <dgm:cxn modelId="{576EF752-EEA2-4532-B33E-132DF7EC6C53}" type="presParOf" srcId="{08A39E3E-045B-4161-9D0A-9358B8B1882B}" destId="{27C8BCFE-CF28-41B9-845B-9FE244C081D8}" srcOrd="4" destOrd="0" presId="urn:microsoft.com/office/officeart/2005/8/layout/default"/>
    <dgm:cxn modelId="{E69AB399-CB91-47A2-84C0-D436564A10C3}" type="presParOf" srcId="{08A39E3E-045B-4161-9D0A-9358B8B1882B}" destId="{77BFD31E-A331-4399-8BBB-3A589CCAAACB}" srcOrd="5" destOrd="0" presId="urn:microsoft.com/office/officeart/2005/8/layout/default"/>
    <dgm:cxn modelId="{9BF11F06-DC87-4F0F-8F8B-931DE38F26A8}" type="presParOf" srcId="{08A39E3E-045B-4161-9D0A-9358B8B1882B}" destId="{80AA7ABF-DDAD-4D91-857B-CA2C02928582}" srcOrd="6" destOrd="0" presId="urn:microsoft.com/office/officeart/2005/8/layout/default"/>
    <dgm:cxn modelId="{A181AE60-4875-4664-BB27-E72E0EC7A0F8}" type="presParOf" srcId="{08A39E3E-045B-4161-9D0A-9358B8B1882B}" destId="{110017DC-2A7E-40DA-A80C-35E9F2D859B5}" srcOrd="7" destOrd="0" presId="urn:microsoft.com/office/officeart/2005/8/layout/default"/>
    <dgm:cxn modelId="{A558E32A-7860-4CDC-8573-78F48F8C2463}" type="presParOf" srcId="{08A39E3E-045B-4161-9D0A-9358B8B1882B}" destId="{AE280156-6720-47C7-8A14-35B1426B1B71}" srcOrd="8" destOrd="0" presId="urn:microsoft.com/office/officeart/2005/8/layout/default"/>
    <dgm:cxn modelId="{D6E4D515-6E9D-4717-96C3-861A751BA71E}" type="presParOf" srcId="{08A39E3E-045B-4161-9D0A-9358B8B1882B}" destId="{1FDDA715-B3C8-48F7-9F53-984D5C6D74B4}" srcOrd="9" destOrd="0" presId="urn:microsoft.com/office/officeart/2005/8/layout/default"/>
    <dgm:cxn modelId="{83B0B60A-520F-4159-B800-58885B3517F6}" type="presParOf" srcId="{08A39E3E-045B-4161-9D0A-9358B8B1882B}" destId="{DD9E7394-F451-4556-B694-854E8DE99AD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6EBC8-7184-4CED-8434-DD4EFB82F4C7}">
      <dsp:nvSpPr>
        <dsp:cNvPr id="0" name=""/>
        <dsp:cNvSpPr/>
      </dsp:nvSpPr>
      <dsp:spPr>
        <a:xfrm rot="16200000">
          <a:off x="-1562011" y="2443290"/>
          <a:ext cx="3697621" cy="456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2499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Wellbeing</a:t>
          </a:r>
        </a:p>
      </dsp:txBody>
      <dsp:txXfrm>
        <a:off x="-1562011" y="2443290"/>
        <a:ext cx="3697621" cy="456377"/>
      </dsp:txXfrm>
    </dsp:sp>
    <dsp:sp modelId="{250A1E52-F139-4660-A20A-713CD053D11C}">
      <dsp:nvSpPr>
        <dsp:cNvPr id="0" name=""/>
        <dsp:cNvSpPr/>
      </dsp:nvSpPr>
      <dsp:spPr>
        <a:xfrm>
          <a:off x="514987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402499" rIns="220472" bIns="220472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Loneliness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Frustration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Use of medication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Impact on functionality</a:t>
          </a:r>
        </a:p>
      </dsp:txBody>
      <dsp:txXfrm>
        <a:off x="514987" y="822668"/>
        <a:ext cx="2273242" cy="3697621"/>
      </dsp:txXfrm>
    </dsp:sp>
    <dsp:sp modelId="{78AA0B61-5B4F-4CC8-BE1A-E4C9AC20AB1C}">
      <dsp:nvSpPr>
        <dsp:cNvPr id="0" name=""/>
        <dsp:cNvSpPr/>
      </dsp:nvSpPr>
      <dsp:spPr>
        <a:xfrm>
          <a:off x="58610" y="220250"/>
          <a:ext cx="912754" cy="912754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2E4E9A-5533-4ACB-AD8F-15618335536F}">
      <dsp:nvSpPr>
        <dsp:cNvPr id="0" name=""/>
        <dsp:cNvSpPr/>
      </dsp:nvSpPr>
      <dsp:spPr>
        <a:xfrm rot="16200000">
          <a:off x="1760899" y="2443290"/>
          <a:ext cx="3697621" cy="456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2499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Relationships</a:t>
          </a:r>
        </a:p>
      </dsp:txBody>
      <dsp:txXfrm>
        <a:off x="1760899" y="2443290"/>
        <a:ext cx="3697621" cy="456377"/>
      </dsp:txXfrm>
    </dsp:sp>
    <dsp:sp modelId="{A25FD317-2366-4F3C-9865-2E8EB445AA5D}">
      <dsp:nvSpPr>
        <dsp:cNvPr id="0" name=""/>
        <dsp:cNvSpPr/>
      </dsp:nvSpPr>
      <dsp:spPr>
        <a:xfrm>
          <a:off x="3837899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402499" rIns="220472" bIns="220472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Maintaining social links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Interaction with others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Engagement in activities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Trust in staff</a:t>
          </a:r>
        </a:p>
      </dsp:txBody>
      <dsp:txXfrm>
        <a:off x="3837899" y="822668"/>
        <a:ext cx="2273242" cy="3697621"/>
      </dsp:txXfrm>
    </dsp:sp>
    <dsp:sp modelId="{8F0F8003-6C5C-46A8-A254-D4EB12FE0FEE}">
      <dsp:nvSpPr>
        <dsp:cNvPr id="0" name=""/>
        <dsp:cNvSpPr/>
      </dsp:nvSpPr>
      <dsp:spPr>
        <a:xfrm>
          <a:off x="3381521" y="220250"/>
          <a:ext cx="912754" cy="912754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DBBCC-2A4F-4264-A4F9-81730810272F}">
      <dsp:nvSpPr>
        <dsp:cNvPr id="0" name=""/>
        <dsp:cNvSpPr/>
      </dsp:nvSpPr>
      <dsp:spPr>
        <a:xfrm rot="16200000">
          <a:off x="5083811" y="2443290"/>
          <a:ext cx="3697621" cy="456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2499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Culture</a:t>
          </a:r>
        </a:p>
      </dsp:txBody>
      <dsp:txXfrm>
        <a:off x="5083811" y="2443290"/>
        <a:ext cx="3697621" cy="456377"/>
      </dsp:txXfrm>
    </dsp:sp>
    <dsp:sp modelId="{877719DB-0313-4024-AF55-48529A5B37D0}">
      <dsp:nvSpPr>
        <dsp:cNvPr id="0" name=""/>
        <dsp:cNvSpPr/>
      </dsp:nvSpPr>
      <dsp:spPr>
        <a:xfrm>
          <a:off x="7160810" y="822668"/>
          <a:ext cx="2273242" cy="3697621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402499" rIns="220472" bIns="220472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Spiritual needs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Beliefs and values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Customs and habits</a:t>
          </a:r>
        </a:p>
      </dsp:txBody>
      <dsp:txXfrm>
        <a:off x="7160810" y="822668"/>
        <a:ext cx="2273242" cy="3697621"/>
      </dsp:txXfrm>
    </dsp:sp>
    <dsp:sp modelId="{F72E3DF6-1EA8-471D-8AD1-215F425BF52C}">
      <dsp:nvSpPr>
        <dsp:cNvPr id="0" name=""/>
        <dsp:cNvSpPr/>
      </dsp:nvSpPr>
      <dsp:spPr>
        <a:xfrm>
          <a:off x="6704433" y="220250"/>
          <a:ext cx="912754" cy="912754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4AE2E-D2FA-4270-A885-AEBCDD887E01}">
      <dsp:nvSpPr>
        <dsp:cNvPr id="0" name=""/>
        <dsp:cNvSpPr/>
      </dsp:nvSpPr>
      <dsp:spPr>
        <a:xfrm rot="16200000">
          <a:off x="-1980810" y="2982259"/>
          <a:ext cx="4537970" cy="458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4065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Identity</a:t>
          </a:r>
        </a:p>
      </dsp:txBody>
      <dsp:txXfrm>
        <a:off x="-1980810" y="2982259"/>
        <a:ext cx="4537970" cy="458152"/>
      </dsp:txXfrm>
    </dsp:sp>
    <dsp:sp modelId="{756DA9DD-7EF3-4499-8AFE-61853E4B9768}">
      <dsp:nvSpPr>
        <dsp:cNvPr id="0" name=""/>
        <dsp:cNvSpPr/>
      </dsp:nvSpPr>
      <dsp:spPr>
        <a:xfrm>
          <a:off x="517251" y="995853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0406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Sense of self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Recognition of individual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Person centred care</a:t>
          </a:r>
        </a:p>
      </dsp:txBody>
      <dsp:txXfrm>
        <a:off x="517251" y="995853"/>
        <a:ext cx="2282085" cy="4537970"/>
      </dsp:txXfrm>
    </dsp:sp>
    <dsp:sp modelId="{38F09F75-4912-499E-BA0D-D970EF02ADA4}">
      <dsp:nvSpPr>
        <dsp:cNvPr id="0" name=""/>
        <dsp:cNvSpPr/>
      </dsp:nvSpPr>
      <dsp:spPr>
        <a:xfrm>
          <a:off x="59098" y="337589"/>
          <a:ext cx="916305" cy="916305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A3923-C695-4D77-9EA8-F3E4EA45C33A}">
      <dsp:nvSpPr>
        <dsp:cNvPr id="0" name=""/>
        <dsp:cNvSpPr/>
      </dsp:nvSpPr>
      <dsp:spPr>
        <a:xfrm rot="16200000">
          <a:off x="1343392" y="2982259"/>
          <a:ext cx="4537970" cy="458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4065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Workforce factors</a:t>
          </a:r>
        </a:p>
      </dsp:txBody>
      <dsp:txXfrm>
        <a:off x="1343392" y="2982259"/>
        <a:ext cx="4537970" cy="458152"/>
      </dsp:txXfrm>
    </dsp:sp>
    <dsp:sp modelId="{CCF082ED-7C5F-4651-9E8F-37E813DD0AD6}">
      <dsp:nvSpPr>
        <dsp:cNvPr id="0" name=""/>
        <dsp:cNvSpPr/>
      </dsp:nvSpPr>
      <dsp:spPr>
        <a:xfrm>
          <a:off x="3841454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0406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Cultural competence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Training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Recruitment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Relationship between individual and staff</a:t>
          </a:r>
        </a:p>
      </dsp:txBody>
      <dsp:txXfrm>
        <a:off x="3841454" y="942350"/>
        <a:ext cx="2282085" cy="4537970"/>
      </dsp:txXfrm>
    </dsp:sp>
    <dsp:sp modelId="{E21CC92D-C9F9-47CE-909D-6C1A3008EAF2}">
      <dsp:nvSpPr>
        <dsp:cNvPr id="0" name=""/>
        <dsp:cNvSpPr/>
      </dsp:nvSpPr>
      <dsp:spPr>
        <a:xfrm>
          <a:off x="3383301" y="337589"/>
          <a:ext cx="916305" cy="916305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C01F85-7D50-4795-8900-290477F58538}">
      <dsp:nvSpPr>
        <dsp:cNvPr id="0" name=""/>
        <dsp:cNvSpPr/>
      </dsp:nvSpPr>
      <dsp:spPr>
        <a:xfrm rot="16200000">
          <a:off x="4667595" y="2982259"/>
          <a:ext cx="4537970" cy="458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04065" bIns="0" numCol="1" spcCol="1270" anchor="t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Barriers to provision</a:t>
          </a:r>
        </a:p>
      </dsp:txBody>
      <dsp:txXfrm>
        <a:off x="4667595" y="2982259"/>
        <a:ext cx="4537970" cy="458152"/>
      </dsp:txXfrm>
    </dsp:sp>
    <dsp:sp modelId="{3B737949-85C3-45B6-ABC5-EA611C2228A5}">
      <dsp:nvSpPr>
        <dsp:cNvPr id="0" name=""/>
        <dsp:cNvSpPr/>
      </dsp:nvSpPr>
      <dsp:spPr>
        <a:xfrm>
          <a:off x="7165657" y="942350"/>
          <a:ext cx="2282085" cy="4537970"/>
        </a:xfrm>
        <a:prstGeom prst="rect">
          <a:avLst/>
        </a:prstGeom>
        <a:solidFill>
          <a:srgbClr val="A0BEE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04065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Lack of provision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Fear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Reluctance to access services</a:t>
          </a:r>
        </a:p>
      </dsp:txBody>
      <dsp:txXfrm>
        <a:off x="7165657" y="942350"/>
        <a:ext cx="2282085" cy="4537970"/>
      </dsp:txXfrm>
    </dsp:sp>
    <dsp:sp modelId="{66CBE187-73CA-4438-AC4B-D38872AB8A71}">
      <dsp:nvSpPr>
        <dsp:cNvPr id="0" name=""/>
        <dsp:cNvSpPr/>
      </dsp:nvSpPr>
      <dsp:spPr>
        <a:xfrm>
          <a:off x="6707504" y="301248"/>
          <a:ext cx="916305" cy="916305"/>
        </a:xfrm>
        <a:prstGeom prst="flowChartConnector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9C23F-775F-4A7A-BB46-A090C9536844}">
      <dsp:nvSpPr>
        <dsp:cNvPr id="0" name=""/>
        <dsp:cNvSpPr/>
      </dsp:nvSpPr>
      <dsp:spPr>
        <a:xfrm>
          <a:off x="429408" y="883"/>
          <a:ext cx="2908071" cy="1744843"/>
        </a:xfrm>
        <a:prstGeom prst="rect">
          <a:avLst/>
        </a:prstGeom>
        <a:solidFill>
          <a:srgbClr val="FFB3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Global studies</a:t>
          </a:r>
        </a:p>
      </dsp:txBody>
      <dsp:txXfrm>
        <a:off x="429408" y="883"/>
        <a:ext cx="2908071" cy="1744843"/>
      </dsp:txXfrm>
    </dsp:sp>
    <dsp:sp modelId="{6ADF9CEB-8A7F-4E23-8EAD-031BC8695790}">
      <dsp:nvSpPr>
        <dsp:cNvPr id="0" name=""/>
        <dsp:cNvSpPr/>
      </dsp:nvSpPr>
      <dsp:spPr>
        <a:xfrm>
          <a:off x="3628287" y="883"/>
          <a:ext cx="2908071" cy="1744843"/>
        </a:xfrm>
        <a:prstGeom prst="rect">
          <a:avLst/>
        </a:prstGeom>
        <a:solidFill>
          <a:srgbClr val="FFB3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Studies in Welsh or English</a:t>
          </a:r>
        </a:p>
      </dsp:txBody>
      <dsp:txXfrm>
        <a:off x="3628287" y="883"/>
        <a:ext cx="2908071" cy="1744843"/>
      </dsp:txXfrm>
    </dsp:sp>
    <dsp:sp modelId="{27C8BCFE-CF28-41B9-845B-9FE244C081D8}">
      <dsp:nvSpPr>
        <dsp:cNvPr id="0" name=""/>
        <dsp:cNvSpPr/>
      </dsp:nvSpPr>
      <dsp:spPr>
        <a:xfrm>
          <a:off x="429408" y="2036533"/>
          <a:ext cx="2908071" cy="1744843"/>
        </a:xfrm>
        <a:prstGeom prst="rect">
          <a:avLst/>
        </a:prstGeom>
        <a:solidFill>
          <a:srgbClr val="FFB3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Study group aged over 50</a:t>
          </a:r>
        </a:p>
      </dsp:txBody>
      <dsp:txXfrm>
        <a:off x="429408" y="2036533"/>
        <a:ext cx="2908071" cy="1744843"/>
      </dsp:txXfrm>
    </dsp:sp>
    <dsp:sp modelId="{80AA7ABF-DDAD-4D91-857B-CA2C02928582}">
      <dsp:nvSpPr>
        <dsp:cNvPr id="0" name=""/>
        <dsp:cNvSpPr/>
      </dsp:nvSpPr>
      <dsp:spPr>
        <a:xfrm>
          <a:off x="3628287" y="2036533"/>
          <a:ext cx="2908071" cy="1744843"/>
        </a:xfrm>
        <a:prstGeom prst="rect">
          <a:avLst/>
        </a:prstGeom>
        <a:solidFill>
          <a:srgbClr val="FFB3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Minority language speakers</a:t>
          </a:r>
        </a:p>
      </dsp:txBody>
      <dsp:txXfrm>
        <a:off x="3628287" y="2036533"/>
        <a:ext cx="2908071" cy="1744843"/>
      </dsp:txXfrm>
    </dsp:sp>
    <dsp:sp modelId="{AE280156-6720-47C7-8A14-35B1426B1B71}">
      <dsp:nvSpPr>
        <dsp:cNvPr id="0" name=""/>
        <dsp:cNvSpPr/>
      </dsp:nvSpPr>
      <dsp:spPr>
        <a:xfrm>
          <a:off x="429408" y="4072184"/>
          <a:ext cx="2908071" cy="1744843"/>
        </a:xfrm>
        <a:prstGeom prst="rect">
          <a:avLst/>
        </a:prstGeom>
        <a:solidFill>
          <a:srgbClr val="FFB3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Studies published after 1993 Welsh Language Act</a:t>
          </a:r>
        </a:p>
      </dsp:txBody>
      <dsp:txXfrm>
        <a:off x="429408" y="4072184"/>
        <a:ext cx="2908071" cy="1744843"/>
      </dsp:txXfrm>
    </dsp:sp>
    <dsp:sp modelId="{DD9E7394-F451-4556-B694-854E8DE99AD7}">
      <dsp:nvSpPr>
        <dsp:cNvPr id="0" name=""/>
        <dsp:cNvSpPr/>
      </dsp:nvSpPr>
      <dsp:spPr>
        <a:xfrm>
          <a:off x="3628287" y="4073067"/>
          <a:ext cx="2908071" cy="1744843"/>
        </a:xfrm>
        <a:prstGeom prst="rect">
          <a:avLst/>
        </a:prstGeom>
        <a:solidFill>
          <a:srgbClr val="FFB3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Arial" panose="020B0604020202020204" pitchFamily="34" charset="0"/>
              <a:cs typeface="Arial" panose="020B0604020202020204" pitchFamily="34" charset="0"/>
            </a:rPr>
            <a:t>People living in  care</a:t>
          </a:r>
        </a:p>
      </dsp:txBody>
      <dsp:txXfrm>
        <a:off x="3628287" y="4073067"/>
        <a:ext cx="2908071" cy="174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159" y="8835842"/>
            <a:ext cx="16525796" cy="60968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6317" y="16117836"/>
            <a:ext cx="13609480" cy="72688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368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736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10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472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84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208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576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945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792" y="18277416"/>
            <a:ext cx="16525796" cy="5649143"/>
          </a:xfrm>
        </p:spPr>
        <p:txBody>
          <a:bodyPr anchor="t"/>
          <a:lstStyle>
            <a:lvl1pPr algn="l">
              <a:defRPr sz="12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792" y="12055460"/>
            <a:ext cx="16525796" cy="6221956"/>
          </a:xfrm>
        </p:spPr>
        <p:txBody>
          <a:bodyPr anchor="b"/>
          <a:lstStyle>
            <a:lvl1pPr marL="0" indent="0"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1pPr>
            <a:lvl2pPr marL="1368138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2pPr>
            <a:lvl3pPr marL="2736276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3pPr>
            <a:lvl4pPr marL="4104414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4pPr>
            <a:lvl5pPr marL="5472552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5pPr>
            <a:lvl6pPr marL="6840690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6pPr>
            <a:lvl7pPr marL="8208828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7pPr>
            <a:lvl8pPr marL="9576967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8pPr>
            <a:lvl9pPr marL="10945105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6676" y="20555509"/>
            <a:ext cx="14308181" cy="58144038"/>
          </a:xfrm>
        </p:spPr>
        <p:txBody>
          <a:bodyPr/>
          <a:lstStyle>
            <a:lvl1pPr>
              <a:defRPr sz="8400"/>
            </a:lvl1pPr>
            <a:lvl2pPr>
              <a:defRPr sz="7200"/>
            </a:lvl2pPr>
            <a:lvl3pPr>
              <a:defRPr sz="59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38891" y="20555509"/>
            <a:ext cx="14308178" cy="58144038"/>
          </a:xfrm>
        </p:spPr>
        <p:txBody>
          <a:bodyPr/>
          <a:lstStyle>
            <a:lvl1pPr>
              <a:defRPr sz="8400"/>
            </a:lvl1pPr>
            <a:lvl2pPr>
              <a:defRPr sz="7200"/>
            </a:lvl2pPr>
            <a:lvl3pPr>
              <a:defRPr sz="59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106" y="1139048"/>
            <a:ext cx="17497902" cy="47405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106" y="6366811"/>
            <a:ext cx="8590309" cy="2653383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68138" indent="0">
              <a:buNone/>
              <a:defRPr sz="5900" b="1"/>
            </a:lvl2pPr>
            <a:lvl3pPr marL="2736276" indent="0">
              <a:buNone/>
              <a:defRPr sz="5400" b="1"/>
            </a:lvl3pPr>
            <a:lvl4pPr marL="4104414" indent="0">
              <a:buNone/>
              <a:defRPr sz="4700" b="1"/>
            </a:lvl4pPr>
            <a:lvl5pPr marL="5472552" indent="0">
              <a:buNone/>
              <a:defRPr sz="4700" b="1"/>
            </a:lvl5pPr>
            <a:lvl6pPr marL="6840690" indent="0">
              <a:buNone/>
              <a:defRPr sz="4700" b="1"/>
            </a:lvl6pPr>
            <a:lvl7pPr marL="8208828" indent="0">
              <a:buNone/>
              <a:defRPr sz="4700" b="1"/>
            </a:lvl7pPr>
            <a:lvl8pPr marL="9576967" indent="0">
              <a:buNone/>
              <a:defRPr sz="4700" b="1"/>
            </a:lvl8pPr>
            <a:lvl9pPr marL="10945105" indent="0">
              <a:buNone/>
              <a:defRPr sz="4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2106" y="9020194"/>
            <a:ext cx="8590309" cy="16387784"/>
          </a:xfrm>
        </p:spPr>
        <p:txBody>
          <a:bodyPr/>
          <a:lstStyle>
            <a:lvl1pPr>
              <a:defRPr sz="7200"/>
            </a:lvl1pPr>
            <a:lvl2pPr>
              <a:defRPr sz="5900"/>
            </a:lvl2pPr>
            <a:lvl3pPr>
              <a:defRPr sz="54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876325" y="6366811"/>
            <a:ext cx="8593684" cy="2653383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68138" indent="0">
              <a:buNone/>
              <a:defRPr sz="5900" b="1"/>
            </a:lvl2pPr>
            <a:lvl3pPr marL="2736276" indent="0">
              <a:buNone/>
              <a:defRPr sz="5400" b="1"/>
            </a:lvl3pPr>
            <a:lvl4pPr marL="4104414" indent="0">
              <a:buNone/>
              <a:defRPr sz="4700" b="1"/>
            </a:lvl4pPr>
            <a:lvl5pPr marL="5472552" indent="0">
              <a:buNone/>
              <a:defRPr sz="4700" b="1"/>
            </a:lvl5pPr>
            <a:lvl6pPr marL="6840690" indent="0">
              <a:buNone/>
              <a:defRPr sz="4700" b="1"/>
            </a:lvl6pPr>
            <a:lvl7pPr marL="8208828" indent="0">
              <a:buNone/>
              <a:defRPr sz="4700" b="1"/>
            </a:lvl7pPr>
            <a:lvl8pPr marL="9576967" indent="0">
              <a:buNone/>
              <a:defRPr sz="4700" b="1"/>
            </a:lvl8pPr>
            <a:lvl9pPr marL="10945105" indent="0">
              <a:buNone/>
              <a:defRPr sz="4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876325" y="9020194"/>
            <a:ext cx="8593684" cy="16387784"/>
          </a:xfrm>
        </p:spPr>
        <p:txBody>
          <a:bodyPr/>
          <a:lstStyle>
            <a:lvl1pPr>
              <a:defRPr sz="7200"/>
            </a:lvl1pPr>
            <a:lvl2pPr>
              <a:defRPr sz="5900"/>
            </a:lvl2pPr>
            <a:lvl3pPr>
              <a:defRPr sz="54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107" y="1132463"/>
            <a:ext cx="6396322" cy="4819548"/>
          </a:xfrm>
        </p:spPr>
        <p:txBody>
          <a:bodyPr anchor="b"/>
          <a:lstStyle>
            <a:lvl1pPr algn="l">
              <a:defRPr sz="59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1326" y="1132464"/>
            <a:ext cx="10868682" cy="24275516"/>
          </a:xfrm>
        </p:spPr>
        <p:txBody>
          <a:bodyPr/>
          <a:lstStyle>
            <a:lvl1pPr>
              <a:defRPr sz="9600"/>
            </a:lvl1pPr>
            <a:lvl2pPr>
              <a:defRPr sz="8400"/>
            </a:lvl2pPr>
            <a:lvl3pPr>
              <a:defRPr sz="72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2107" y="5952013"/>
            <a:ext cx="6396322" cy="19455967"/>
          </a:xfrm>
        </p:spPr>
        <p:txBody>
          <a:bodyPr/>
          <a:lstStyle>
            <a:lvl1pPr marL="0" indent="0">
              <a:buNone/>
              <a:defRPr sz="4200"/>
            </a:lvl1pPr>
            <a:lvl2pPr marL="1368138" indent="0">
              <a:buNone/>
              <a:defRPr sz="3600"/>
            </a:lvl2pPr>
            <a:lvl3pPr marL="2736276" indent="0">
              <a:buNone/>
              <a:defRPr sz="3000"/>
            </a:lvl3pPr>
            <a:lvl4pPr marL="4104414" indent="0">
              <a:buNone/>
              <a:defRPr sz="2600"/>
            </a:lvl4pPr>
            <a:lvl5pPr marL="5472552" indent="0">
              <a:buNone/>
              <a:defRPr sz="2600"/>
            </a:lvl5pPr>
            <a:lvl6pPr marL="6840690" indent="0">
              <a:buNone/>
              <a:defRPr sz="2600"/>
            </a:lvl6pPr>
            <a:lvl7pPr marL="8208828" indent="0">
              <a:buNone/>
              <a:defRPr sz="2600"/>
            </a:lvl7pPr>
            <a:lvl8pPr marL="9576967" indent="0">
              <a:buNone/>
              <a:defRPr sz="2600"/>
            </a:lvl8pPr>
            <a:lvl9pPr marL="10945105" indent="0">
              <a:buNone/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791" y="19910266"/>
            <a:ext cx="11665268" cy="2350520"/>
          </a:xfrm>
        </p:spPr>
        <p:txBody>
          <a:bodyPr anchor="b"/>
          <a:lstStyle>
            <a:lvl1pPr algn="l">
              <a:defRPr sz="59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791" y="2541456"/>
            <a:ext cx="11665268" cy="17065943"/>
          </a:xfrm>
        </p:spPr>
        <p:txBody>
          <a:bodyPr/>
          <a:lstStyle>
            <a:lvl1pPr marL="0" indent="0">
              <a:buNone/>
              <a:defRPr sz="9600"/>
            </a:lvl1pPr>
            <a:lvl2pPr marL="1368138" indent="0">
              <a:buNone/>
              <a:defRPr sz="8400"/>
            </a:lvl2pPr>
            <a:lvl3pPr marL="2736276" indent="0">
              <a:buNone/>
              <a:defRPr sz="7200"/>
            </a:lvl3pPr>
            <a:lvl4pPr marL="4104414" indent="0">
              <a:buNone/>
              <a:defRPr sz="5900"/>
            </a:lvl4pPr>
            <a:lvl5pPr marL="5472552" indent="0">
              <a:buNone/>
              <a:defRPr sz="5900"/>
            </a:lvl5pPr>
            <a:lvl6pPr marL="6840690" indent="0">
              <a:buNone/>
              <a:defRPr sz="5900"/>
            </a:lvl6pPr>
            <a:lvl7pPr marL="8208828" indent="0">
              <a:buNone/>
              <a:defRPr sz="5900"/>
            </a:lvl7pPr>
            <a:lvl8pPr marL="9576967" indent="0">
              <a:buNone/>
              <a:defRPr sz="5900"/>
            </a:lvl8pPr>
            <a:lvl9pPr marL="10945105" indent="0">
              <a:buNone/>
              <a:defRPr sz="59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791" y="22260787"/>
            <a:ext cx="11665268" cy="3338128"/>
          </a:xfrm>
        </p:spPr>
        <p:txBody>
          <a:bodyPr/>
          <a:lstStyle>
            <a:lvl1pPr marL="0" indent="0">
              <a:buNone/>
              <a:defRPr sz="4200"/>
            </a:lvl1pPr>
            <a:lvl2pPr marL="1368138" indent="0">
              <a:buNone/>
              <a:defRPr sz="3600"/>
            </a:lvl2pPr>
            <a:lvl3pPr marL="2736276" indent="0">
              <a:buNone/>
              <a:defRPr sz="3000"/>
            </a:lvl3pPr>
            <a:lvl4pPr marL="4104414" indent="0">
              <a:buNone/>
              <a:defRPr sz="2600"/>
            </a:lvl4pPr>
            <a:lvl5pPr marL="5472552" indent="0">
              <a:buNone/>
              <a:defRPr sz="2600"/>
            </a:lvl5pPr>
            <a:lvl6pPr marL="6840690" indent="0">
              <a:buNone/>
              <a:defRPr sz="2600"/>
            </a:lvl6pPr>
            <a:lvl7pPr marL="8208828" indent="0">
              <a:buNone/>
              <a:defRPr sz="2600"/>
            </a:lvl7pPr>
            <a:lvl8pPr marL="9576967" indent="0">
              <a:buNone/>
              <a:defRPr sz="2600"/>
            </a:lvl8pPr>
            <a:lvl9pPr marL="10945105" indent="0">
              <a:buNone/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313659" y="3529068"/>
            <a:ext cx="7233411" cy="751704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676" y="3529068"/>
            <a:ext cx="21382950" cy="75170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2106" y="1139048"/>
            <a:ext cx="17497902" cy="4740540"/>
          </a:xfrm>
          <a:prstGeom prst="rect">
            <a:avLst/>
          </a:prstGeom>
        </p:spPr>
        <p:txBody>
          <a:bodyPr vert="horz" lIns="273627" tIns="136814" rIns="273627" bIns="136814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106" y="6636758"/>
            <a:ext cx="17497902" cy="18771222"/>
          </a:xfrm>
          <a:prstGeom prst="rect">
            <a:avLst/>
          </a:prstGeom>
        </p:spPr>
        <p:txBody>
          <a:bodyPr vert="horz" lIns="273627" tIns="136814" rIns="273627" bIns="1368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2106" y="26362670"/>
            <a:ext cx="4536493" cy="1514339"/>
          </a:xfrm>
          <a:prstGeom prst="rect">
            <a:avLst/>
          </a:prstGeom>
        </p:spPr>
        <p:txBody>
          <a:bodyPr vert="horz" lIns="273627" tIns="136814" rIns="273627" bIns="136814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5ECD9-EEBC-4EE7-B94F-25822330F836}" type="datetimeFigureOut">
              <a:rPr lang="en-GB" smtClean="0"/>
              <a:pPr/>
              <a:t>19/06/2020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42722" y="26362670"/>
            <a:ext cx="6156670" cy="1514339"/>
          </a:xfrm>
          <a:prstGeom prst="rect">
            <a:avLst/>
          </a:prstGeom>
        </p:spPr>
        <p:txBody>
          <a:bodyPr vert="horz" lIns="273627" tIns="136814" rIns="273627" bIns="136814" rtlCol="0" anchor="ctr"/>
          <a:lstStyle>
            <a:lvl1pPr algn="ct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933515" y="26362670"/>
            <a:ext cx="4536493" cy="1514339"/>
          </a:xfrm>
          <a:prstGeom prst="rect">
            <a:avLst/>
          </a:prstGeom>
        </p:spPr>
        <p:txBody>
          <a:bodyPr vert="horz" lIns="273627" tIns="136814" rIns="273627" bIns="136814" rtlCol="0" anchor="ctr"/>
          <a:lstStyle>
            <a:lvl1pPr algn="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15450-4875-4816-AF85-B698AF0373F3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736276" rtl="0" eaLnBrk="1" latinLnBrk="0" hangingPunct="1">
        <a:spcBef>
          <a:spcPct val="0"/>
        </a:spcBef>
        <a:buNone/>
        <a:defRPr sz="1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6103" indent="-1026103" algn="l" defTabSz="2736276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1pPr>
      <a:lvl2pPr marL="2223225" indent="-855086" algn="l" defTabSz="2736276" rtl="0" eaLnBrk="1" latinLnBrk="0" hangingPunct="1">
        <a:spcBef>
          <a:spcPct val="20000"/>
        </a:spcBef>
        <a:buFont typeface="Arial" pitchFamily="34" charset="0"/>
        <a:buChar char="–"/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3420346" indent="-684070" algn="l" defTabSz="2736276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4788484" indent="-684070" algn="l" defTabSz="2736276" rtl="0" eaLnBrk="1" latinLnBrk="0" hangingPunct="1">
        <a:spcBef>
          <a:spcPct val="20000"/>
        </a:spcBef>
        <a:buFont typeface="Arial" pitchFamily="34" charset="0"/>
        <a:buChar char="–"/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6156622" indent="-684070" algn="l" defTabSz="2736276" rtl="0" eaLnBrk="1" latinLnBrk="0" hangingPunct="1">
        <a:spcBef>
          <a:spcPct val="20000"/>
        </a:spcBef>
        <a:buFont typeface="Arial" pitchFamily="34" charset="0"/>
        <a:buChar char="»"/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7524760" indent="-684070" algn="l" defTabSz="2736276" rtl="0" eaLnBrk="1" latinLnBrk="0" hangingPunct="1">
        <a:spcBef>
          <a:spcPct val="20000"/>
        </a:spcBef>
        <a:buFont typeface="Arial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6pPr>
      <a:lvl7pPr marL="8892898" indent="-684070" algn="l" defTabSz="2736276" rtl="0" eaLnBrk="1" latinLnBrk="0" hangingPunct="1">
        <a:spcBef>
          <a:spcPct val="20000"/>
        </a:spcBef>
        <a:buFont typeface="Arial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7pPr>
      <a:lvl8pPr marL="10261036" indent="-684070" algn="l" defTabSz="2736276" rtl="0" eaLnBrk="1" latinLnBrk="0" hangingPunct="1">
        <a:spcBef>
          <a:spcPct val="20000"/>
        </a:spcBef>
        <a:buFont typeface="Arial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1629174" indent="-684070" algn="l" defTabSz="2736276" rtl="0" eaLnBrk="1" latinLnBrk="0" hangingPunct="1">
        <a:spcBef>
          <a:spcPct val="20000"/>
        </a:spcBef>
        <a:buFont typeface="Arial" pitchFamily="34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68138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736276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104414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472552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840690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208828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576967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945105" algn="l" defTabSz="2736276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png"/><Relationship Id="rId18" Type="http://schemas.openxmlformats.org/officeDocument/2006/relationships/diagramQuickStyle" Target="../diagrams/quickStyle3.xml"/><Relationship Id="rId3" Type="http://schemas.openxmlformats.org/officeDocument/2006/relationships/diagramLayout" Target="../diagrams/layout1.xml"/><Relationship Id="rId21" Type="http://schemas.openxmlformats.org/officeDocument/2006/relationships/image" Target="../media/image5.png"/><Relationship Id="rId7" Type="http://schemas.openxmlformats.org/officeDocument/2006/relationships/diagramData" Target="../diagrams/data2.xml"/><Relationship Id="rId12" Type="http://schemas.openxmlformats.org/officeDocument/2006/relationships/image" Target="../media/image2.jpeg"/><Relationship Id="rId17" Type="http://schemas.openxmlformats.org/officeDocument/2006/relationships/diagramLayout" Target="../diagrams/layout3.xml"/><Relationship Id="rId2" Type="http://schemas.openxmlformats.org/officeDocument/2006/relationships/diagramData" Target="../diagrams/data1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image" Target="../media/image4.png"/><Relationship Id="rId10" Type="http://schemas.openxmlformats.org/officeDocument/2006/relationships/diagramColors" Target="../diagrams/colors2.xml"/><Relationship Id="rId19" Type="http://schemas.openxmlformats.org/officeDocument/2006/relationships/diagramColors" Target="../diagrams/colors3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9">
            <a:extLst>
              <a:ext uri="{FF2B5EF4-FFF2-40B4-BE49-F238E27FC236}">
                <a16:creationId xmlns:a16="http://schemas.microsoft.com/office/drawing/2014/main" id="{D106FB7C-966F-4361-AECC-DE97872F41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42761" y="403616"/>
            <a:ext cx="16893091" cy="614423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21299999" rev="0"/>
            </a:camera>
            <a:lightRig rig="threePt" dir="t">
              <a:rot lat="0" lon="0" rev="4200000"/>
            </a:lightRig>
          </a:scene3d>
          <a:sp3d>
            <a:bevelB w="152400" h="50800" prst="softRound"/>
          </a:sp3d>
        </p:spPr>
        <p:txBody>
          <a:bodyPr lIns="81089" tIns="40544" rIns="81089" bIns="40544" anchor="ctr">
            <a:normAutofit/>
          </a:bodyPr>
          <a:lstStyle/>
          <a:p>
            <a:r>
              <a:rPr lang="en-GB" sz="7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Hiraeth: The Experience of Older Welsh Speakers Living in Care</a:t>
            </a:r>
            <a:br>
              <a:rPr lang="en-GB" sz="8000" b="1" dirty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GB" sz="60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A Systematic Review of the Literature</a:t>
            </a:r>
            <a:br>
              <a:rPr lang="en-GB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800" b="1" dirty="0">
                <a:solidFill>
                  <a:srgbClr val="F3BB86"/>
                </a:solidFill>
              </a:rPr>
              <a:t>Postgraduate Researcher: Angharad Higgins</a:t>
            </a:r>
          </a:p>
          <a:p>
            <a:pPr>
              <a:spcBef>
                <a:spcPts val="469"/>
              </a:spcBef>
            </a:pPr>
            <a:r>
              <a:rPr lang="en-GB" sz="4000" b="1" dirty="0">
                <a:solidFill>
                  <a:srgbClr val="F3BB86"/>
                </a:solidFill>
              </a:rPr>
              <a:t>Academic Supervisors: Dr D Morgan, Dr C Musselwhite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8FAA969-5CFA-4EBA-8DD3-4395F8146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4401624" y="8320869"/>
            <a:ext cx="8590309" cy="159981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F4B670E-8832-4962-988E-0A5392DDC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227421" y="6881850"/>
            <a:ext cx="8593684" cy="16387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Review Findings</a:t>
            </a: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277DBA60-4281-424E-8B71-18C4453A4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3389620"/>
              </p:ext>
            </p:extLst>
          </p:nvPr>
        </p:nvGraphicFramePr>
        <p:xfrm>
          <a:off x="9714965" y="7412522"/>
          <a:ext cx="9492664" cy="4740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B6D72CE2-FBFB-4FE2-99E0-9EEC8EB07F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0069609"/>
              </p:ext>
            </p:extLst>
          </p:nvPr>
        </p:nvGraphicFramePr>
        <p:xfrm>
          <a:off x="9682936" y="11928155"/>
          <a:ext cx="9506841" cy="5817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43D28ED-8600-4D78-8595-5D89771E19EC}"/>
              </a:ext>
            </a:extLst>
          </p:cNvPr>
          <p:cNvSpPr txBox="1"/>
          <p:nvPr/>
        </p:nvSpPr>
        <p:spPr>
          <a:xfrm>
            <a:off x="13609488" y="27621532"/>
            <a:ext cx="4269414" cy="830997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www.hiraethcymru.com </a:t>
            </a:r>
          </a:p>
          <a:p>
            <a:pPr algn="r"/>
            <a:r>
              <a:rPr lang="en-GB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943247@swansea.ac.uk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663444CF-381A-4245-8225-A758B38648A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8902" y="27621109"/>
            <a:ext cx="10294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6AAE8-B8C1-456A-B430-AB2BEEB9FB5D}"/>
              </a:ext>
            </a:extLst>
          </p:cNvPr>
          <p:cNvSpPr txBox="1"/>
          <p:nvPr/>
        </p:nvSpPr>
        <p:spPr>
          <a:xfrm>
            <a:off x="2431342" y="26356676"/>
            <a:ext cx="764975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r>
              <a:rPr lang="en-GB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Hadziabdic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E.(2018),  Establishing a culturally specific nursing home for Finnish speaking older people in Sweden- A Case Study, Nursing Open, Volume 5, Issue 2 </a:t>
            </a:r>
          </a:p>
          <a:p>
            <a:r>
              <a:rPr lang="en-GB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Martin, C., Woods, B. and Williams, S. 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(2018), Language and Culture in the Care Giving of People with Dementia in Care Homes- What are the Implications for Wellbeing? A Scoping Review with a Welsh Perspective, Journal of Cross Cultural Gerontology, 34 (6)</a:t>
            </a:r>
          </a:p>
          <a:p>
            <a:r>
              <a:rPr lang="en-GB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Welsh Assembly Government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(2012), More Than Just Words: Strategic Framework for Welsh Language Services in Health and Social Care, Cardiff, Welsh Assembly Government</a:t>
            </a:r>
          </a:p>
          <a:p>
            <a:r>
              <a:rPr lang="en-GB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Welsh Language Commissioner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(2018), Welsh Speakers’ Dementia Care, Cardiff, Welsh Language Commissioner</a:t>
            </a:r>
            <a:endParaRPr lang="en-GB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5BC4947-B614-4044-B346-4082E8777C0D}"/>
              </a:ext>
            </a:extLst>
          </p:cNvPr>
          <p:cNvSpPr/>
          <p:nvPr/>
        </p:nvSpPr>
        <p:spPr>
          <a:xfrm>
            <a:off x="2510880" y="6995879"/>
            <a:ext cx="7124547" cy="90889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lvl="0">
              <a:spcBef>
                <a:spcPct val="20000"/>
              </a:spcBef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Welsh speakers have a legal right to receive all of their health and social care through the medium of Welsh.</a:t>
            </a:r>
          </a:p>
          <a:p>
            <a:pPr lvl="0">
              <a:spcBef>
                <a:spcPct val="20000"/>
              </a:spcBef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Services are required to actively offer a Welsh language service, without waiting to be asked.</a:t>
            </a:r>
          </a:p>
          <a:p>
            <a:pPr lvl="0">
              <a:spcBef>
                <a:spcPct val="20000"/>
              </a:spcBef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 indicate that there is limited acknowledgment of Welsh speakers’ specific needs and there is little research exploring the experience of Welsh speakers living in care settings.</a:t>
            </a:r>
          </a:p>
          <a:p>
            <a:pPr lvl="0">
              <a:spcBef>
                <a:spcPct val="20000"/>
              </a:spcBef>
            </a:pPr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</a:p>
          <a:p>
            <a:pPr lvl="0">
              <a:spcBef>
                <a:spcPct val="20000"/>
              </a:spcBef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review looked at the experience of minority language speakers living in care in order to identify themes which may be applicable within the Welsh context.</a:t>
            </a:r>
          </a:p>
          <a:p>
            <a:pPr lvl="0">
              <a:spcBef>
                <a:spcPct val="20000"/>
              </a:spcBef>
            </a:pPr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</a:p>
          <a:p>
            <a:pPr lvl="0">
              <a:spcBef>
                <a:spcPct val="20000"/>
              </a:spcBef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review scope was consulted upon with a stakeholder group, before searches were conducted of peer reviewed publications and grey literature. Texts were screened against the scope of the review and full texts analysed for common themes.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570BFC0-6FE3-4BD0-9A0F-41B496559735}"/>
              </a:ext>
            </a:extLst>
          </p:cNvPr>
          <p:cNvSpPr/>
          <p:nvPr/>
        </p:nvSpPr>
        <p:spPr>
          <a:xfrm>
            <a:off x="9896297" y="17717378"/>
            <a:ext cx="9255933" cy="2408897"/>
          </a:xfrm>
          <a:prstGeom prst="roundRect">
            <a:avLst/>
          </a:prstGeom>
          <a:solidFill>
            <a:srgbClr val="FC85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has a direct impact on the experience of older people living in care. </a:t>
            </a:r>
          </a:p>
          <a:p>
            <a:pPr lvl="0"/>
            <a:r>
              <a:rPr lang="en-GB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 is compromised when it does not take into account people’s language and cultural needs.</a:t>
            </a:r>
          </a:p>
          <a:p>
            <a:pPr lvl="0"/>
            <a:endParaRPr lang="en-GB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BFC776-86CA-4E9E-AD15-E982824C58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405" y="6547849"/>
            <a:ext cx="1878937" cy="61453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CE11D4-A470-4851-B4E6-222954A002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814" y="18747031"/>
            <a:ext cx="1902117" cy="61453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6061A0-0487-4294-94D6-8EBD2B00B5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756" y="22142499"/>
            <a:ext cx="1902117" cy="61453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7C7E2C5-BFE3-42B0-A7EA-CE86695506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2405" y="403082"/>
            <a:ext cx="1902117" cy="61453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2D66EE3-703C-4069-AA29-6CB13423E3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611" y="12692082"/>
            <a:ext cx="1877731" cy="6145301"/>
          </a:xfrm>
          <a:prstGeom prst="rect">
            <a:avLst/>
          </a:prstGeom>
        </p:spPr>
      </p:pic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DDE2062E-08E7-4434-B69A-F566A8DFBD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299714"/>
              </p:ext>
            </p:extLst>
          </p:nvPr>
        </p:nvGraphicFramePr>
        <p:xfrm>
          <a:off x="2248925" y="16741899"/>
          <a:ext cx="6965767" cy="5817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7C9D1F45-6205-4E49-86C0-647EA0DD780F}"/>
              </a:ext>
            </a:extLst>
          </p:cNvPr>
          <p:cNvSpPr txBox="1"/>
          <p:nvPr/>
        </p:nvSpPr>
        <p:spPr>
          <a:xfrm>
            <a:off x="2566234" y="16084867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Scope of the Review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951A9E2-75B8-445A-852B-61CB95848CFF}"/>
              </a:ext>
            </a:extLst>
          </p:cNvPr>
          <p:cNvSpPr/>
          <p:nvPr/>
        </p:nvSpPr>
        <p:spPr>
          <a:xfrm>
            <a:off x="2593573" y="22828576"/>
            <a:ext cx="6959159" cy="3449807"/>
          </a:xfrm>
          <a:prstGeom prst="roundRect">
            <a:avLst/>
          </a:prstGeom>
          <a:solidFill>
            <a:srgbClr val="406C9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Feedback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to examine link with language and emotion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Reluctance to request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Fear of discrimination and barriers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Faith, spirituality and language can be intertwined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community links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DEB1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solidFill>
                <a:srgbClr val="DEB1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EA9C252-280C-444E-BBDE-2D3955FAC10B}"/>
              </a:ext>
            </a:extLst>
          </p:cNvPr>
          <p:cNvSpPr/>
          <p:nvPr/>
        </p:nvSpPr>
        <p:spPr>
          <a:xfrm>
            <a:off x="9760889" y="20342299"/>
            <a:ext cx="9391341" cy="7262402"/>
          </a:xfrm>
          <a:prstGeom prst="roundRect">
            <a:avLst/>
          </a:prstGeom>
          <a:solidFill>
            <a:srgbClr val="A0BEE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Stages of Research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order to understand what it means to be an older Welsh speaker living in care, the research will study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need- through questionnaires to service providers, the frequency of Welsh speakers’ needs being identified as part of care planning will be measured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 of provision- providers will be surveyed on the provision offered to Welsh speakers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Semi-structured interviews- older Welsh speakers and their families will be interviewed and the outcomes with be thematically analysed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 interviews- semi structured interviews of staff will working in care settings will be conducted to explore confidence and barriers or enablers for working with older Welsh speakers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good practice toolkit for dissemination amongst sector based on research findings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0416C6-D654-493A-B09B-B197788D2E7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054838" y="27621109"/>
            <a:ext cx="1295672" cy="8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17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EF0631434DAA43A0B04D9A344B6E2D" ma:contentTypeVersion="12" ma:contentTypeDescription="Create a new document." ma:contentTypeScope="" ma:versionID="8f3fb52ab3601a74b7eca3cfe53f2eea">
  <xsd:schema xmlns:xsd="http://www.w3.org/2001/XMLSchema" xmlns:xs="http://www.w3.org/2001/XMLSchema" xmlns:p="http://schemas.microsoft.com/office/2006/metadata/properties" xmlns:ns3="16bdf244-3a55-4747-a611-d33cdb4a0b8d" xmlns:ns4="9ebfe26c-0721-4e40-8955-58605351aafe" targetNamespace="http://schemas.microsoft.com/office/2006/metadata/properties" ma:root="true" ma:fieldsID="feaed7802043325fce79a41b925d0c91" ns3:_="" ns4:_="">
    <xsd:import namespace="16bdf244-3a55-4747-a611-d33cdb4a0b8d"/>
    <xsd:import namespace="9ebfe26c-0721-4e40-8955-58605351aa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bdf244-3a55-4747-a611-d33cdb4a0b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bfe26c-0721-4e40-8955-58605351aa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F438CCF-9498-4C38-82F1-6E924AE884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bdf244-3a55-4747-a611-d33cdb4a0b8d"/>
    <ds:schemaRef ds:uri="9ebfe26c-0721-4e40-8955-58605351aa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A79CD0-DC91-45CA-9616-EDF2582943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AF743A-48CC-4F94-A319-618D35DD6CE2}">
  <ds:schemaRefs>
    <ds:schemaRef ds:uri="16bdf244-3a55-4747-a611-d33cdb4a0b8d"/>
    <ds:schemaRef ds:uri="http://purl.org/dc/elements/1.1/"/>
    <ds:schemaRef ds:uri="http://purl.org/dc/terms/"/>
    <ds:schemaRef ds:uri="http://schemas.microsoft.com/office/2006/documentManagement/types"/>
    <ds:schemaRef ds:uri="9ebfe26c-0721-4e40-8955-58605351aafe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597</Words>
  <Application>Microsoft Office PowerPoint</Application>
  <PresentationFormat>Custom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Times New Roman</vt:lpstr>
      <vt:lpstr>Office Theme</vt:lpstr>
      <vt:lpstr>Hiraeth: The Experience of Older Welsh Speakers Living in Care A Systematic Review of the Literature Postgraduate Researcher: Angharad Higgins Academic Supervisors: Dr D Morgan, Dr C Musselwhite</vt:lpstr>
    </vt:vector>
  </TitlesOfParts>
  <Company>Swansea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j.chandler</dc:creator>
  <cp:lastModifiedBy>HIGGINS E. (943247)</cp:lastModifiedBy>
  <cp:revision>15</cp:revision>
  <dcterms:created xsi:type="dcterms:W3CDTF">2013-01-07T16:54:55Z</dcterms:created>
  <dcterms:modified xsi:type="dcterms:W3CDTF">2020-06-19T15:24:12Z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0x010100C2EF0631434DAA43A0B04D9A344B6E2D</vt:lpwstr>
  </property>
</Properties>
</file>